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2" showSpecialPlsOnTitleSld="0" strictFirstAndLastChars="0" embedTrueTypeFonts="1" saveSubsetFonts="1" autoCompressPictures="0">
  <p:sldMasterIdLst>
    <p:sldMasterId id="2147483661" r:id="rId1"/>
  </p:sldMasterIdLst>
  <p:notesMasterIdLst>
    <p:notesMasterId r:id="rId13"/>
  </p:notesMasterIdLst>
  <p:sldIdLst>
    <p:sldId id="267" r:id="rId2"/>
    <p:sldId id="268" r:id="rId3"/>
    <p:sldId id="269" r:id="rId4"/>
    <p:sldId id="270" r:id="rId5"/>
    <p:sldId id="271" r:id="rId6"/>
    <p:sldId id="272" r:id="rId7"/>
    <p:sldId id="273" r:id="rId8"/>
    <p:sldId id="274" r:id="rId9"/>
    <p:sldId id="275" r:id="rId10"/>
    <p:sldId id="276" r:id="rId11"/>
    <p:sldId id="277" r:id="rId12"/>
  </p:sldIdLst>
  <p:sldSz cx="12192000" cy="6858000"/>
  <p:notesSz cx="6858000" cy="9144000"/>
  <p:embeddedFontLst>
    <p:embeddedFont>
      <p:font typeface="Calibri" panose="020F0502020204030204" pitchFamily="34" charset="0"/>
      <p:regular r:id="rId14"/>
      <p:bold r:id="rId15"/>
      <p:italic r:id="rId16"/>
      <p:boldItalic r:id="rId17"/>
    </p:embeddedFont>
    <p:embeddedFont>
      <p:font typeface="Lato" panose="020F0502020204030203" pitchFamily="34" charset="0"/>
      <p:regular r:id="rId18"/>
      <p:bold r:id="rId19"/>
      <p:italic r:id="rId20"/>
      <p:boldItalic r:id="rId21"/>
    </p:embeddedFont>
    <p:embeddedFont>
      <p:font typeface="Roboto Slab Medium" panose="020F0502020204030204" pitchFamily="34" charset="0"/>
      <p:regular r:id="rId22"/>
    </p:embeddedFont>
    <p:embeddedFont>
      <p:font typeface="Tahoma" panose="020B0604030504040204" pitchFamily="34" charset="0"/>
      <p:regular r:id="rId23"/>
      <p:bold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2" roundtripDataSignature="AMtx7mhOcChNe3PDgFgAi0JWR8K5ICy0Y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6054936-D6A4-4790-A9BF-780539E2A6A4}">
  <a:tblStyle styleId="{F6054936-D6A4-4790-A9BF-780539E2A6A4}"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AF0F4"/>
          </a:solidFill>
        </a:fill>
      </a:tcStyle>
    </a:wholeTbl>
    <a:band1H>
      <a:tcTxStyle/>
      <a:tcStyle>
        <a:tcBdr/>
        <a:fill>
          <a:solidFill>
            <a:srgbClr val="D4E0E7"/>
          </a:solidFill>
        </a:fill>
      </a:tcStyle>
    </a:band1H>
    <a:band2H>
      <a:tcTxStyle/>
      <a:tcStyle>
        <a:tcBdr/>
      </a:tcStyle>
    </a:band2H>
    <a:band1V>
      <a:tcTxStyle/>
      <a:tcStyle>
        <a:tcBdr/>
        <a:fill>
          <a:solidFill>
            <a:srgbClr val="D4E0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4E81B9C2-819F-445F-9C8B-265D8C12BCB8}"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6E6E6"/>
          </a:solidFill>
        </a:fill>
      </a:tcStyle>
    </a:wholeTbl>
    <a:band1H>
      <a:tcTxStyle/>
      <a:tcStyle>
        <a:tcBdr/>
        <a:fill>
          <a:solidFill>
            <a:srgbClr val="CACACA"/>
          </a:solidFill>
        </a:fill>
      </a:tcStyle>
    </a:band1H>
    <a:band2H>
      <a:tcTxStyle/>
      <a:tcStyle>
        <a:tcBdr/>
      </a:tcStyle>
    </a:band2H>
    <a:band1V>
      <a:tcTxStyle/>
      <a:tcStyle>
        <a:tcBdr/>
        <a:fill>
          <a:solidFill>
            <a:srgbClr val="CACACA"/>
          </a:solidFill>
        </a:fill>
      </a:tcStyle>
    </a:band1V>
    <a:band2V>
      <a:tcTxStyle/>
      <a:tcStyle>
        <a:tcBdr/>
      </a:tcStyle>
    </a:band2V>
    <a:lastCol>
      <a:tcTxStyle b="on" i="off">
        <a:font>
          <a:latin typeface="Calibri"/>
          <a:ea typeface="Calibri"/>
          <a:cs typeface="Calibri"/>
        </a:font>
        <a:schemeClr val="lt1"/>
      </a:tcTxStyle>
      <a:tcStyle>
        <a:tcBdr/>
        <a:fill>
          <a:solidFill>
            <a:schemeClr val="dk1"/>
          </a:solidFill>
        </a:fill>
      </a:tcStyle>
    </a:lastCol>
    <a:firstCol>
      <a:tcTxStyle b="on" i="off">
        <a:font>
          <a:latin typeface="Calibri"/>
          <a:ea typeface="Calibri"/>
          <a:cs typeface="Calibri"/>
        </a:font>
        <a:schemeClr val="lt1"/>
      </a:tcTxStyle>
      <a:tcStyle>
        <a:tcBdr/>
        <a:fill>
          <a:solidFill>
            <a:schemeClr val="dk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dk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dk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000"/>
    <p:restoredTop sz="94648"/>
  </p:normalViewPr>
  <p:slideViewPr>
    <p:cSldViewPr snapToGrid="0">
      <p:cViewPr varScale="1">
        <p:scale>
          <a:sx n="33" d="100"/>
          <a:sy n="33" d="100"/>
        </p:scale>
        <p:origin x="208" y="20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font" Target="fonts/font8.fntdata"/><Relationship Id="rId112"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11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11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114"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11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3"/>
        <p:cNvGrpSpPr/>
        <p:nvPr/>
      </p:nvGrpSpPr>
      <p:grpSpPr>
        <a:xfrm>
          <a:off x="0" y="0"/>
          <a:ext cx="0" cy="0"/>
          <a:chOff x="0" y="0"/>
          <a:chExt cx="0" cy="0"/>
        </a:xfrm>
      </p:grpSpPr>
      <p:sp>
        <p:nvSpPr>
          <p:cNvPr id="3524" name="Google Shape;3524;g1dcd6100c21_3_57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25" name="Google Shape;3525;g1dcd6100c21_3_57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26" name="Google Shape;3526;g1dcd6100c21_3_57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0"/>
        <p:cNvGrpSpPr/>
        <p:nvPr/>
      </p:nvGrpSpPr>
      <p:grpSpPr>
        <a:xfrm>
          <a:off x="0" y="0"/>
          <a:ext cx="0" cy="0"/>
          <a:chOff x="0" y="0"/>
          <a:chExt cx="0" cy="0"/>
        </a:xfrm>
      </p:grpSpPr>
      <p:sp>
        <p:nvSpPr>
          <p:cNvPr id="3531" name="Google Shape;3531;g1dcd6100c21_3_57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32" name="Google Shape;3532;g1dcd6100c21_3_57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3" name="Google Shape;3533;g1dcd6100c21_3_57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7"/>
        <p:cNvGrpSpPr/>
        <p:nvPr/>
      </p:nvGrpSpPr>
      <p:grpSpPr>
        <a:xfrm>
          <a:off x="0" y="0"/>
          <a:ext cx="0" cy="0"/>
          <a:chOff x="0" y="0"/>
          <a:chExt cx="0" cy="0"/>
        </a:xfrm>
      </p:grpSpPr>
      <p:sp>
        <p:nvSpPr>
          <p:cNvPr id="3548" name="Google Shape;3548;g1dcd6100c21_3_59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49" name="Google Shape;3549;g1dcd6100c21_3_59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0" i="0">
                <a:latin typeface="Arial"/>
                <a:ea typeface="Arial"/>
                <a:cs typeface="Arial"/>
                <a:sym typeface="Arial"/>
              </a:rPr>
              <a:t>As AI continues to gain momentum and play a significant role in our lives, it does not only create great opportunities and solutions for us to use, but it also creates new types of risks and possible  negative consequences. </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In order to ensure AI can bring us the great benefits it promises while limiting the risks related to it, the European Union is: </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is calling for the promotion of safe AI that respects fundamental rights. This is a critical component of the act and reflects the EU's commitment to ensuring that AI is developed and used in a responsible and ethical manner.</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Also, the Artificial Intelligence Act calls for harmonized rules for developing and placing AI in use within the EU. This will provide a comprehensive framework for the development and use of AI, setting standards for transparency, accountability, etc.. By creating these harmonized rules, the EU is taking a proactive approach to ensuring that AI is not only safe and ethical, but also competitive.</a:t>
            </a:r>
            <a:endParaRPr/>
          </a:p>
          <a:p>
            <a:pPr marL="0" lvl="0" indent="0" algn="l" rtl="0">
              <a:spcBef>
                <a:spcPts val="0"/>
              </a:spcBef>
              <a:spcAft>
                <a:spcPts val="0"/>
              </a:spcAft>
              <a:buNone/>
            </a:pPr>
            <a:endParaRPr/>
          </a:p>
        </p:txBody>
      </p:sp>
      <p:sp>
        <p:nvSpPr>
          <p:cNvPr id="3550" name="Google Shape;3550;g1dcd6100c21_3_59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2"/>
        <p:cNvGrpSpPr/>
        <p:nvPr/>
      </p:nvGrpSpPr>
      <p:grpSpPr>
        <a:xfrm>
          <a:off x="0" y="0"/>
          <a:ext cx="0" cy="0"/>
          <a:chOff x="0" y="0"/>
          <a:chExt cx="0" cy="0"/>
        </a:xfrm>
      </p:grpSpPr>
      <p:sp>
        <p:nvSpPr>
          <p:cNvPr id="3563" name="Google Shape;3563;g1dcd6100c21_3_60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64" name="Google Shape;3564;g1dcd6100c21_3_60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Arial"/>
              <a:buNone/>
            </a:pPr>
            <a:r>
              <a:rPr lang="en-GB" b="0" i="0">
                <a:latin typeface="Arial"/>
                <a:ea typeface="Arial"/>
                <a:cs typeface="Arial"/>
                <a:sym typeface="Arial"/>
              </a:rPr>
              <a:t>Definition of AI: The EU AI Act defines AI as "software that is able to perform tasks that would normally require human intelligence, such as understanding natural language, recognizing images, or making decisions." This definition is broad and includes a wide range of AI applications, from simple chatbots to more complex systems like self-driving cars.</a:t>
            </a:r>
            <a:endParaRPr/>
          </a:p>
          <a:p>
            <a:pPr marL="0" marR="0" lvl="0" indent="0" algn="l" rtl="0">
              <a:lnSpc>
                <a:spcPct val="100000"/>
              </a:lnSpc>
              <a:spcBef>
                <a:spcPts val="0"/>
              </a:spcBef>
              <a:spcAft>
                <a:spcPts val="0"/>
              </a:spcAft>
              <a:buClr>
                <a:schemeClr val="dk1"/>
              </a:buClr>
              <a:buSzPts val="1200"/>
              <a:buFont typeface="Calibri"/>
              <a:buNone/>
            </a:pPr>
            <a:endParaRPr b="0" i="0">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None/>
            </a:pPr>
            <a:r>
              <a:rPr lang="en-GB" b="0" i="0">
                <a:latin typeface="Arial"/>
                <a:ea typeface="Arial"/>
                <a:cs typeface="Arial"/>
                <a:sym typeface="Arial"/>
              </a:rPr>
              <a:t>One topic of debate has been which systems will fall under the definition of “AI systems.” The Council is in favor of a narrower definition, which may be further specified by the Commission so as not to capture all types of “traditional” software. The proposed definition includes systems with an “element of autonomy.” However, this component of the definition is not qualified or quantified and leaves room for interpretation and legal uncertainty.</a:t>
            </a:r>
            <a:endParaRPr b="0" i="0">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None/>
            </a:pPr>
            <a:r>
              <a:rPr lang="en-GB" b="0" i="0">
                <a:latin typeface="Arial"/>
                <a:ea typeface="Arial"/>
                <a:cs typeface="Arial"/>
                <a:sym typeface="Arial"/>
              </a:rPr>
              <a:t>However, we will see where this goes with the final version. </a:t>
            </a:r>
            <a:endParaRPr/>
          </a:p>
          <a:p>
            <a:pPr marL="0" marR="0" lvl="0" indent="0" algn="l" rtl="0">
              <a:lnSpc>
                <a:spcPct val="100000"/>
              </a:lnSpc>
              <a:spcBef>
                <a:spcPts val="0"/>
              </a:spcBef>
              <a:spcAft>
                <a:spcPts val="0"/>
              </a:spcAft>
              <a:buClr>
                <a:schemeClr val="dk1"/>
              </a:buClr>
              <a:buSzPts val="1200"/>
              <a:buFont typeface="Calibri"/>
              <a:buNone/>
            </a:pPr>
            <a:endParaRPr b="0" i="0">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None/>
            </a:pPr>
            <a:r>
              <a:rPr lang="en-GB" b="0" i="0">
                <a:latin typeface="Arial"/>
                <a:ea typeface="Arial"/>
                <a:cs typeface="Arial"/>
                <a:sym typeface="Arial"/>
              </a:rPr>
              <a:t>Risk-based approach: The EU AI Act takes a risk-based approach to regulating AI, meaning that the level of regulation will depend on the level of risk posed by the AI system in question. High-risk AI systems, such as those used in critical infrastructure or healthcare, will be subject to more stringent regulations than low-risk systems, such as those used in marketing or customer service.</a:t>
            </a:r>
            <a:endParaRPr/>
          </a:p>
          <a:p>
            <a:pPr marL="0" marR="0" lvl="0" indent="0" algn="l" rtl="0">
              <a:lnSpc>
                <a:spcPct val="100000"/>
              </a:lnSpc>
              <a:spcBef>
                <a:spcPts val="0"/>
              </a:spcBef>
              <a:spcAft>
                <a:spcPts val="0"/>
              </a:spcAft>
              <a:buClr>
                <a:schemeClr val="dk1"/>
              </a:buClr>
              <a:buSzPts val="1200"/>
              <a:buFont typeface="Calibri"/>
              <a:buNone/>
            </a:pPr>
            <a:endParaRPr b="0" i="0">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None/>
            </a:pPr>
            <a:r>
              <a:rPr lang="en-GB" b="0" i="0">
                <a:latin typeface="Arial"/>
                <a:ea typeface="Arial"/>
                <a:cs typeface="Arial"/>
                <a:sym typeface="Arial"/>
              </a:rPr>
              <a:t>GDPR similarities and differences…</a:t>
            </a:r>
            <a:endParaRPr/>
          </a:p>
          <a:p>
            <a:pPr marL="0" marR="0" lvl="0" indent="0" algn="l" rtl="0">
              <a:lnSpc>
                <a:spcPct val="100000"/>
              </a:lnSpc>
              <a:spcBef>
                <a:spcPts val="0"/>
              </a:spcBef>
              <a:spcAft>
                <a:spcPts val="0"/>
              </a:spcAft>
              <a:buClr>
                <a:schemeClr val="dk1"/>
              </a:buClr>
              <a:buSzPts val="1200"/>
              <a:buFont typeface="Calibri"/>
              <a:buNone/>
            </a:pPr>
            <a:endParaRPr b="0" i="0">
              <a:solidFill>
                <a:srgbClr val="374151"/>
              </a:solidFill>
              <a:latin typeface="Arial"/>
              <a:ea typeface="Arial"/>
              <a:cs typeface="Arial"/>
              <a:sym typeface="Arial"/>
            </a:endParaRPr>
          </a:p>
          <a:p>
            <a:pPr marL="0" lvl="0" indent="0" algn="l" rtl="0">
              <a:spcBef>
                <a:spcPts val="0"/>
              </a:spcBef>
              <a:spcAft>
                <a:spcPts val="0"/>
              </a:spcAft>
              <a:buNone/>
            </a:pPr>
            <a:endParaRPr/>
          </a:p>
        </p:txBody>
      </p:sp>
      <p:sp>
        <p:nvSpPr>
          <p:cNvPr id="3565" name="Google Shape;3565;g1dcd6100c21_3_60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3"/>
        <p:cNvGrpSpPr/>
        <p:nvPr/>
      </p:nvGrpSpPr>
      <p:grpSpPr>
        <a:xfrm>
          <a:off x="0" y="0"/>
          <a:ext cx="0" cy="0"/>
          <a:chOff x="0" y="0"/>
          <a:chExt cx="0" cy="0"/>
        </a:xfrm>
      </p:grpSpPr>
      <p:sp>
        <p:nvSpPr>
          <p:cNvPr id="3574" name="Google Shape;3574;g1dcd6100c21_3_6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75" name="Google Shape;3575;g1dcd6100c21_3_6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Starting from the left-hand side, we have first:</a:t>
            </a:r>
            <a:endParaRPr/>
          </a:p>
          <a:p>
            <a:pPr marL="0" lvl="0" indent="0" algn="l" rtl="0">
              <a:spcBef>
                <a:spcPts val="0"/>
              </a:spcBef>
              <a:spcAft>
                <a:spcPts val="0"/>
              </a:spcAft>
              <a:buNone/>
            </a:pPr>
            <a:endParaRPr/>
          </a:p>
          <a:p>
            <a:pPr marL="228600" lvl="0" indent="-228600" algn="l" rtl="0">
              <a:spcBef>
                <a:spcPts val="0"/>
              </a:spcBef>
              <a:spcAft>
                <a:spcPts val="0"/>
              </a:spcAft>
              <a:buClr>
                <a:schemeClr val="dk1"/>
              </a:buClr>
              <a:buSzPts val="1200"/>
              <a:buFont typeface="Calibri"/>
              <a:buAutoNum type="arabicPeriod"/>
            </a:pPr>
            <a:r>
              <a:rPr lang="en-GB"/>
              <a:t>Minimal risk, that include </a:t>
            </a:r>
            <a:r>
              <a:rPr lang="en-GB" b="0" i="0">
                <a:solidFill>
                  <a:srgbClr val="000000"/>
                </a:solidFill>
                <a:latin typeface="Arial"/>
                <a:ea typeface="Arial"/>
                <a:cs typeface="Arial"/>
                <a:sym typeface="Arial"/>
              </a:rPr>
              <a:t> AI applications such as spam filters or AI-enabled video games. There are no specific requirements for these, however Commission proposes that these are mainly regulated by voluntary codes of conduct.</a:t>
            </a:r>
            <a:endParaRPr/>
          </a:p>
          <a:p>
            <a:pPr marL="228600" lvl="0" indent="-152400" algn="l" rtl="0">
              <a:spcBef>
                <a:spcPts val="0"/>
              </a:spcBef>
              <a:spcAft>
                <a:spcPts val="0"/>
              </a:spcAft>
              <a:buClr>
                <a:schemeClr val="dk1"/>
              </a:buClr>
              <a:buSzPts val="1200"/>
              <a:buFont typeface="Calibri"/>
              <a:buNone/>
            </a:pPr>
            <a:endParaRPr b="0" i="0">
              <a:solidFill>
                <a:srgbClr val="000000"/>
              </a:solidFill>
              <a:latin typeface="Arial"/>
              <a:ea typeface="Arial"/>
              <a:cs typeface="Arial"/>
              <a:sym typeface="Arial"/>
            </a:endParaRPr>
          </a:p>
          <a:p>
            <a:pPr marL="228600" lvl="0" indent="-228600" algn="l" rtl="0">
              <a:spcBef>
                <a:spcPts val="0"/>
              </a:spcBef>
              <a:spcAft>
                <a:spcPts val="0"/>
              </a:spcAft>
              <a:buClr>
                <a:srgbClr val="000000"/>
              </a:buClr>
              <a:buSzPts val="1200"/>
              <a:buFont typeface="Arial"/>
              <a:buAutoNum type="arabicPeriod"/>
            </a:pPr>
            <a:r>
              <a:rPr lang="en-GB" b="0" i="0">
                <a:solidFill>
                  <a:srgbClr val="000000"/>
                </a:solidFill>
                <a:latin typeface="Arial"/>
                <a:ea typeface="Arial"/>
                <a:cs typeface="Arial"/>
                <a:sym typeface="Arial"/>
              </a:rPr>
              <a:t>Then we have limited risk, that include: Chatbots, deep fakes, emotion recognition systems to name a few. These are objected to transparency requirements. </a:t>
            </a:r>
            <a:endParaRPr/>
          </a:p>
          <a:p>
            <a:pPr marL="228600" lvl="0" indent="-152400" algn="l" rtl="0">
              <a:spcBef>
                <a:spcPts val="0"/>
              </a:spcBef>
              <a:spcAft>
                <a:spcPts val="0"/>
              </a:spcAft>
              <a:buClr>
                <a:schemeClr val="dk1"/>
              </a:buClr>
              <a:buSzPts val="1200"/>
              <a:buFont typeface="Calibri"/>
              <a:buNone/>
            </a:pPr>
            <a:endParaRPr b="0" i="0">
              <a:solidFill>
                <a:srgbClr val="000000"/>
              </a:solidFill>
              <a:latin typeface="Arial"/>
              <a:ea typeface="Arial"/>
              <a:cs typeface="Arial"/>
              <a:sym typeface="Arial"/>
            </a:endParaRPr>
          </a:p>
          <a:p>
            <a:pPr marL="228600" lvl="0" indent="-228600" algn="l" rtl="0">
              <a:spcBef>
                <a:spcPts val="0"/>
              </a:spcBef>
              <a:spcAft>
                <a:spcPts val="0"/>
              </a:spcAft>
              <a:buClr>
                <a:srgbClr val="000000"/>
              </a:buClr>
              <a:buSzPts val="1200"/>
              <a:buFont typeface="Arial"/>
              <a:buAutoNum type="arabicPeriod"/>
            </a:pPr>
            <a:r>
              <a:rPr lang="en-GB" b="0" i="0">
                <a:solidFill>
                  <a:srgbClr val="000000"/>
                </a:solidFill>
                <a:latin typeface="Arial"/>
                <a:ea typeface="Arial"/>
                <a:cs typeface="Arial"/>
                <a:sym typeface="Arial"/>
              </a:rPr>
              <a:t>High risk AI Applications, which include critical infrastructure, Biometric ID systems, education and vocational training (like automated scoring of exams), Employment, workers management and access to self-employment, Essential private and public services (like automated welfare systems, </a:t>
            </a:r>
            <a:r>
              <a:rPr lang="en-GB" b="0" i="0">
                <a:solidFill>
                  <a:srgbClr val="333333"/>
                </a:solidFill>
                <a:latin typeface="Times New Roman"/>
                <a:ea typeface="Times New Roman"/>
                <a:cs typeface="Times New Roman"/>
                <a:sym typeface="Times New Roman"/>
              </a:rPr>
              <a:t>evaluate the creditworthiness</a:t>
            </a:r>
            <a:r>
              <a:rPr lang="en-GB" b="0" i="0">
                <a:solidFill>
                  <a:srgbClr val="000000"/>
                </a:solidFill>
                <a:latin typeface="Arial"/>
                <a:ea typeface="Arial"/>
                <a:cs typeface="Arial"/>
                <a:sym typeface="Arial"/>
              </a:rPr>
              <a:t> ), Law enforcement systems that may interfere with people’s fundamental rights, Migration, asylum and border control management and Administration of justice and democratic processes. What must be noted here is that the list of high risk AI systems outlined in appendix of the legal text there is also a mention in Article 7 that states: “</a:t>
            </a:r>
            <a:r>
              <a:rPr lang="en-GB" b="0" i="0">
                <a:solidFill>
                  <a:srgbClr val="333333"/>
                </a:solidFill>
                <a:latin typeface="Times New Roman"/>
                <a:ea typeface="Times New Roman"/>
                <a:cs typeface="Times New Roman"/>
                <a:sym typeface="Times New Roman"/>
              </a:rPr>
              <a:t>AI systems pose a risk of harm to the health and safety, or a risk of adverse impact on fundamental rights” which then broadens the scope</a:t>
            </a:r>
            <a:endParaRPr/>
          </a:p>
          <a:p>
            <a:pPr marL="228600" lvl="0" indent="-152400" algn="l" rtl="0">
              <a:spcBef>
                <a:spcPts val="0"/>
              </a:spcBef>
              <a:spcAft>
                <a:spcPts val="0"/>
              </a:spcAft>
              <a:buClr>
                <a:schemeClr val="dk1"/>
              </a:buClr>
              <a:buSzPts val="1200"/>
              <a:buFont typeface="Calibri"/>
              <a:buNone/>
            </a:pPr>
            <a:endParaRPr b="0" i="0">
              <a:solidFill>
                <a:srgbClr val="000000"/>
              </a:solidFill>
              <a:latin typeface="Arial"/>
              <a:ea typeface="Arial"/>
              <a:cs typeface="Arial"/>
              <a:sym typeface="Arial"/>
            </a:endParaRPr>
          </a:p>
          <a:p>
            <a:pPr marL="228600" marR="0" lvl="0" indent="-228600" algn="l" rtl="0">
              <a:lnSpc>
                <a:spcPct val="100000"/>
              </a:lnSpc>
              <a:spcBef>
                <a:spcPts val="0"/>
              </a:spcBef>
              <a:spcAft>
                <a:spcPts val="0"/>
              </a:spcAft>
              <a:buClr>
                <a:srgbClr val="000000"/>
              </a:buClr>
              <a:buSzPts val="1200"/>
              <a:buFont typeface="Arial"/>
              <a:buAutoNum type="arabicPeriod"/>
            </a:pPr>
            <a:r>
              <a:rPr lang="en-GB" b="0" i="0">
                <a:solidFill>
                  <a:srgbClr val="000000"/>
                </a:solidFill>
                <a:latin typeface="Arial"/>
                <a:ea typeface="Arial"/>
                <a:cs typeface="Arial"/>
                <a:sym typeface="Arial"/>
              </a:rPr>
              <a:t>Finally Unacceptable risk, which include Subliminal techniques, Manipulation (‘an AI system that </a:t>
            </a:r>
            <a:r>
              <a:rPr lang="en-GB" b="0" i="1">
                <a:solidFill>
                  <a:srgbClr val="000000"/>
                </a:solidFill>
                <a:latin typeface="Arial"/>
                <a:ea typeface="Arial"/>
                <a:cs typeface="Arial"/>
                <a:sym typeface="Arial"/>
              </a:rPr>
              <a:t>exploits any vulnerabilities of a specific group of persons due to their age, physical or mental disability,</a:t>
            </a:r>
            <a:r>
              <a:rPr lang="en-GB" b="0" i="0">
                <a:solidFill>
                  <a:srgbClr val="000000"/>
                </a:solidFill>
                <a:latin typeface="Arial"/>
                <a:ea typeface="Arial"/>
                <a:cs typeface="Arial"/>
                <a:sym typeface="Arial"/>
              </a:rPr>
              <a:t> in order to </a:t>
            </a:r>
            <a:r>
              <a:rPr lang="en-GB" b="0" i="1">
                <a:solidFill>
                  <a:srgbClr val="000000"/>
                </a:solidFill>
                <a:latin typeface="Arial"/>
                <a:ea typeface="Arial"/>
                <a:cs typeface="Arial"/>
                <a:sym typeface="Arial"/>
              </a:rPr>
              <a:t>materially distort the behaviour of a person</a:t>
            </a:r>
            <a:r>
              <a:rPr lang="en-GB" b="0" i="0">
                <a:solidFill>
                  <a:srgbClr val="000000"/>
                </a:solidFill>
                <a:latin typeface="Arial"/>
                <a:ea typeface="Arial"/>
                <a:cs typeface="Arial"/>
                <a:sym typeface="Arial"/>
              </a:rPr>
              <a:t> pertaining to that group in a manner likely to cause… </a:t>
            </a:r>
            <a:r>
              <a:rPr lang="en-GB" b="0" i="1">
                <a:solidFill>
                  <a:srgbClr val="000000"/>
                </a:solidFill>
                <a:latin typeface="Arial"/>
                <a:ea typeface="Arial"/>
                <a:cs typeface="Arial"/>
                <a:sym typeface="Arial"/>
              </a:rPr>
              <a:t>physical or psychological harm</a:t>
            </a:r>
            <a:r>
              <a:rPr lang="en-GB" b="0" i="0">
                <a:solidFill>
                  <a:srgbClr val="000000"/>
                </a:solidFill>
                <a:latin typeface="Arial"/>
                <a:ea typeface="Arial"/>
                <a:cs typeface="Arial"/>
                <a:sym typeface="Arial"/>
              </a:rPr>
              <a:t>’), </a:t>
            </a:r>
            <a:r>
              <a:rPr lang="en-GB" b="1" i="0">
                <a:solidFill>
                  <a:srgbClr val="000000"/>
                </a:solidFill>
                <a:latin typeface="Arial"/>
                <a:ea typeface="Arial"/>
                <a:cs typeface="Arial"/>
                <a:sym typeface="Arial"/>
              </a:rPr>
              <a:t>Social scoring </a:t>
            </a:r>
            <a:r>
              <a:rPr lang="en-GB" b="0" i="0">
                <a:solidFill>
                  <a:srgbClr val="000000"/>
                </a:solidFill>
                <a:latin typeface="Arial"/>
                <a:ea typeface="Arial"/>
                <a:cs typeface="Arial"/>
                <a:sym typeface="Arial"/>
              </a:rPr>
              <a:t>(“a social behaviour credit system created or used by a </a:t>
            </a:r>
            <a:r>
              <a:rPr lang="en-GB" b="0" i="1">
                <a:solidFill>
                  <a:srgbClr val="000000"/>
                </a:solidFill>
                <a:latin typeface="Arial"/>
                <a:ea typeface="Arial"/>
                <a:cs typeface="Arial"/>
                <a:sym typeface="Arial"/>
              </a:rPr>
              <a:t>public authority </a:t>
            </a:r>
            <a:r>
              <a:rPr lang="en-GB" b="0" i="0">
                <a:solidFill>
                  <a:srgbClr val="000000"/>
                </a:solidFill>
                <a:latin typeface="Arial"/>
                <a:ea typeface="Arial"/>
                <a:cs typeface="Arial"/>
                <a:sym typeface="Arial"/>
              </a:rPr>
              <a:t>to evaluate or classify the</a:t>
            </a:r>
            <a:r>
              <a:rPr lang="en-GB" b="0" i="1">
                <a:solidFill>
                  <a:srgbClr val="000000"/>
                </a:solidFill>
                <a:latin typeface="Arial"/>
                <a:ea typeface="Arial"/>
                <a:cs typeface="Arial"/>
                <a:sym typeface="Arial"/>
              </a:rPr>
              <a:t> ‘trustworthiness’ of natural persons</a:t>
            </a:r>
            <a:r>
              <a:rPr lang="en-GB" b="0" i="0">
                <a:solidFill>
                  <a:srgbClr val="000000"/>
                </a:solidFill>
                <a:latin typeface="Arial"/>
                <a:ea typeface="Arial"/>
                <a:cs typeface="Arial"/>
                <a:sym typeface="Arial"/>
              </a:rPr>
              <a:t>; ”) and </a:t>
            </a:r>
            <a:r>
              <a:rPr lang="en-GB" b="1" i="0">
                <a:solidFill>
                  <a:srgbClr val="000000"/>
                </a:solidFill>
                <a:latin typeface="Arial"/>
                <a:ea typeface="Arial"/>
                <a:cs typeface="Arial"/>
                <a:sym typeface="Arial"/>
              </a:rPr>
              <a:t>Biometrics:</a:t>
            </a:r>
            <a:r>
              <a:rPr lang="en-GB" b="0" i="0">
                <a:solidFill>
                  <a:srgbClr val="000000"/>
                </a:solidFill>
                <a:latin typeface="Arial"/>
                <a:ea typeface="Arial"/>
                <a:cs typeface="Arial"/>
                <a:sym typeface="Arial"/>
              </a:rPr>
              <a:t> ‘“</a:t>
            </a:r>
            <a:r>
              <a:rPr lang="en-GB" b="0" i="1">
                <a:solidFill>
                  <a:srgbClr val="000000"/>
                </a:solidFill>
                <a:latin typeface="Arial"/>
                <a:ea typeface="Arial"/>
                <a:cs typeface="Arial"/>
                <a:sym typeface="Arial"/>
              </a:rPr>
              <a:t>real-time” remote biometric identification systems</a:t>
            </a:r>
            <a:r>
              <a:rPr lang="en-GB" b="0" i="0">
                <a:solidFill>
                  <a:srgbClr val="000000"/>
                </a:solidFill>
                <a:latin typeface="Arial"/>
                <a:ea typeface="Arial"/>
                <a:cs typeface="Arial"/>
                <a:sym typeface="Arial"/>
              </a:rPr>
              <a:t>’ in ‘</a:t>
            </a:r>
            <a:r>
              <a:rPr lang="en-GB" b="0" i="1">
                <a:solidFill>
                  <a:srgbClr val="000000"/>
                </a:solidFill>
                <a:latin typeface="Arial"/>
                <a:ea typeface="Arial"/>
                <a:cs typeface="Arial"/>
                <a:sym typeface="Arial"/>
              </a:rPr>
              <a:t>publicly accessible spaces</a:t>
            </a:r>
            <a:r>
              <a:rPr lang="en-GB" b="0" i="0">
                <a:solidFill>
                  <a:srgbClr val="000000"/>
                </a:solidFill>
                <a:latin typeface="Arial"/>
                <a:ea typeface="Arial"/>
                <a:cs typeface="Arial"/>
                <a:sym typeface="Arial"/>
              </a:rPr>
              <a:t>’ used by </a:t>
            </a:r>
            <a:r>
              <a:rPr lang="en-GB" b="1" i="0">
                <a:solidFill>
                  <a:srgbClr val="000000"/>
                </a:solidFill>
                <a:latin typeface="Arial"/>
                <a:ea typeface="Arial"/>
                <a:cs typeface="Arial"/>
                <a:sym typeface="Arial"/>
              </a:rPr>
              <a:t>law enforcement</a:t>
            </a:r>
            <a:r>
              <a:rPr lang="en-GB" b="0" i="0">
                <a:solidFill>
                  <a:srgbClr val="000000"/>
                </a:solidFill>
                <a:latin typeface="Arial"/>
                <a:ea typeface="Arial"/>
                <a:cs typeface="Arial"/>
                <a:sym typeface="Arial"/>
              </a:rPr>
              <a:t>. So this are not accepted, with some exceptions. </a:t>
            </a:r>
            <a:endParaRPr/>
          </a:p>
          <a:p>
            <a:pPr marL="228600" marR="0" lvl="0" indent="-152400" algn="l" rtl="0">
              <a:lnSpc>
                <a:spcPct val="100000"/>
              </a:lnSpc>
              <a:spcBef>
                <a:spcPts val="0"/>
              </a:spcBef>
              <a:spcAft>
                <a:spcPts val="0"/>
              </a:spcAft>
              <a:buClr>
                <a:schemeClr val="dk1"/>
              </a:buClr>
              <a:buSzPts val="1200"/>
              <a:buFont typeface="Calibri"/>
              <a:buNone/>
            </a:pPr>
            <a:endParaRPr b="0" i="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b="0" i="0">
                <a:solidFill>
                  <a:srgbClr val="000000"/>
                </a:solidFill>
                <a:latin typeface="Arial"/>
                <a:ea typeface="Arial"/>
                <a:cs typeface="Arial"/>
                <a:sym typeface="Arial"/>
              </a:rPr>
              <a:t>So what kind of requirements does the EU AI Act set for high risk systems…</a:t>
            </a:r>
            <a:endParaRPr/>
          </a:p>
        </p:txBody>
      </p:sp>
      <p:sp>
        <p:nvSpPr>
          <p:cNvPr id="3576" name="Google Shape;3576;g1dcd6100c21_3_6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1"/>
        <p:cNvGrpSpPr/>
        <p:nvPr/>
      </p:nvGrpSpPr>
      <p:grpSpPr>
        <a:xfrm>
          <a:off x="0" y="0"/>
          <a:ext cx="0" cy="0"/>
          <a:chOff x="0" y="0"/>
          <a:chExt cx="0" cy="0"/>
        </a:xfrm>
      </p:grpSpPr>
      <p:sp>
        <p:nvSpPr>
          <p:cNvPr id="3582" name="Google Shape;3582;g1dcd6100c21_3_6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83" name="Google Shape;3583;g1dcd6100c21_3_6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0" i="0">
                <a:latin typeface="Arial"/>
                <a:ea typeface="Arial"/>
                <a:cs typeface="Arial"/>
                <a:sym typeface="Arial"/>
              </a:rPr>
              <a:t>The EU AI Act sets stringent requirements for high-risk AI systems, including mandatory impact assessments, human oversight, and transparency requirements. These requirements are designed to ensure that high-risk AI systems are developed and used in a responsible, trustworthy and ethical manner.</a:t>
            </a:r>
            <a:endParaRPr/>
          </a:p>
          <a:p>
            <a:pPr marL="0" lvl="0" indent="0" algn="l" rtl="0">
              <a:spcBef>
                <a:spcPts val="0"/>
              </a:spcBef>
              <a:spcAft>
                <a:spcPts val="0"/>
              </a:spcAft>
              <a:buNone/>
            </a:pPr>
            <a:endParaRPr/>
          </a:p>
          <a:p>
            <a:pPr marL="0" lvl="0" indent="0" algn="l" rtl="0">
              <a:spcBef>
                <a:spcPts val="0"/>
              </a:spcBef>
              <a:spcAft>
                <a:spcPts val="0"/>
              </a:spcAft>
              <a:buNone/>
            </a:pPr>
            <a:r>
              <a:rPr lang="en-GB" b="0" i="0">
                <a:latin typeface="Arial"/>
                <a:ea typeface="Arial"/>
                <a:cs typeface="Arial"/>
                <a:sym typeface="Arial"/>
              </a:rPr>
              <a:t>Let's dive a bit deeper into some of these requirements for high-risk AI systems outlined in the EU AI Act.</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First, the act requires the implementation of Risk Management Systems. These systems are designed to identify, assess, and manage the risks associated with AI. This includes the potential impact on human rights and freedoms, public safety, and the environment. Companies and individuals that use high-risk AI systems are required to implement these systems and to continuously monitor and assess the risks associated with their AI systems.</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Second, the act places a strong emphasis on Data Governance and Management. This includes requirements for data protection, data quality, and data security. Companies and individuals are required to ensure that the data used to train and operate AI systems is accurate, secure, and protected. This is essential to ensuring that AI systems are reliable and trustworthy.</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Third, the EU AI Act places a strong emphasis on transparency. Companies and individuals are required to provide information about their AI systems, including how they work, what data is used, and the potential impact on human rights and freedoms. This information must be made available to the public and to regulators, so that the public can make informed decisions about the use of AI.</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Finally, the act requires human oversight for high-risk AI systems. This means that AI systems must be designed in a way that allows for human intervention and that decisions made by AI systems can be reviewed and evaluated by humans. This is essential to ensuring that AI systems are used in a responsible and ethical manner and that the potential impact on human rights and freedoms is minimized. People who are familiar with GDPR article 22 </a:t>
            </a:r>
            <a:r>
              <a:rPr lang="en-GB" b="0" i="0">
                <a:latin typeface="Roboto Slab Medium"/>
                <a:ea typeface="Roboto Slab Medium"/>
                <a:cs typeface="Roboto Slab Medium"/>
                <a:sym typeface="Roboto Slab Medium"/>
              </a:rPr>
              <a:t>Automated individual decision-making, including profiling, might find similarities in this requirement as well as the transparency requirement. </a:t>
            </a:r>
            <a:br>
              <a:rPr lang="en-GB"/>
            </a:br>
            <a:endParaRPr/>
          </a:p>
        </p:txBody>
      </p:sp>
      <p:sp>
        <p:nvSpPr>
          <p:cNvPr id="3584" name="Google Shape;3584;g1dcd6100c21_3_6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8"/>
        <p:cNvGrpSpPr/>
        <p:nvPr/>
      </p:nvGrpSpPr>
      <p:grpSpPr>
        <a:xfrm>
          <a:off x="0" y="0"/>
          <a:ext cx="0" cy="0"/>
          <a:chOff x="0" y="0"/>
          <a:chExt cx="0" cy="0"/>
        </a:xfrm>
      </p:grpSpPr>
      <p:sp>
        <p:nvSpPr>
          <p:cNvPr id="3589" name="Google Shape;3589;g1dcd6100c21_3_6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90" name="Google Shape;3590;g1dcd6100c21_3_6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a:t>As with any similar legislation the enforcement is done by establishing national supervisory authorities in member states, and in some cases the enforcement takes place in court. </a:t>
            </a:r>
            <a:endParaRPr/>
          </a:p>
          <a:p>
            <a:pPr marL="0" marR="0" lvl="0" indent="0" algn="l" rtl="0">
              <a:lnSpc>
                <a:spcPct val="100000"/>
              </a:lnSpc>
              <a:spcBef>
                <a:spcPts val="0"/>
              </a:spcBef>
              <a:spcAft>
                <a:spcPts val="0"/>
              </a:spcAft>
              <a:buClr>
                <a:schemeClr val="dk1"/>
              </a:buClr>
              <a:buSzPts val="1200"/>
              <a:buFont typeface="Calibri"/>
              <a:buNone/>
            </a:pPr>
            <a:endParaRPr sz="1200"/>
          </a:p>
          <a:p>
            <a:pPr marL="0" marR="0" lvl="0" indent="0" algn="l" rtl="0">
              <a:lnSpc>
                <a:spcPct val="100000"/>
              </a:lnSpc>
              <a:spcBef>
                <a:spcPts val="0"/>
              </a:spcBef>
              <a:spcAft>
                <a:spcPts val="0"/>
              </a:spcAft>
              <a:buClr>
                <a:schemeClr val="dk1"/>
              </a:buClr>
              <a:buSzPts val="1200"/>
              <a:buFont typeface="Arial"/>
              <a:buNone/>
            </a:pPr>
            <a:r>
              <a:rPr lang="en-GB" b="0" i="0">
                <a:latin typeface="Arial"/>
                <a:ea typeface="Arial"/>
                <a:cs typeface="Arial"/>
                <a:sym typeface="Arial"/>
              </a:rPr>
              <a:t>One of the key provisions of the act is the imposition of penalties for non-compliance with its rules. The penalties for non-compliance with the EU AI Act are similar to those established under the General Data Protection Regulation (GDPR). Both laws establish fines for non-compliance, with the EU AI Act proposing penalties of up to 6% of a company's global annual revenue or €30 million, whichever is higher. This is higher than the maximum fines provided for under the GDPR (4% or 20 million).</a:t>
            </a:r>
            <a:endParaRPr/>
          </a:p>
        </p:txBody>
      </p:sp>
      <p:sp>
        <p:nvSpPr>
          <p:cNvPr id="3591" name="Google Shape;3591;g1dcd6100c21_3_6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9"/>
        <p:cNvGrpSpPr/>
        <p:nvPr/>
      </p:nvGrpSpPr>
      <p:grpSpPr>
        <a:xfrm>
          <a:off x="0" y="0"/>
          <a:ext cx="0" cy="0"/>
          <a:chOff x="0" y="0"/>
          <a:chExt cx="0" cy="0"/>
        </a:xfrm>
      </p:grpSpPr>
      <p:sp>
        <p:nvSpPr>
          <p:cNvPr id="3600" name="Google Shape;3600;g1dcd6100c21_3_6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1" name="Google Shape;3601;g1dcd6100c21_3_6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Arial"/>
              <a:buNone/>
            </a:pPr>
            <a:r>
              <a:rPr lang="en-GB" b="0" i="0">
                <a:latin typeface="Arial"/>
                <a:ea typeface="Arial"/>
                <a:cs typeface="Arial"/>
                <a:sym typeface="Arial"/>
              </a:rPr>
              <a:t>In addition to the risk of non-compliance and penalties, there is also the risk associated with increased public awareness and scrutiny of the use of artificial intelligence. This increased awareness can lead to increased media attention and a heightened sense of concern among individuals, which in turn can increase certain risks, such as reputational risk.</a:t>
            </a:r>
            <a:endParaRPr/>
          </a:p>
          <a:p>
            <a:pPr marL="0" marR="0" lvl="0" indent="0" algn="l" rtl="0">
              <a:lnSpc>
                <a:spcPct val="100000"/>
              </a:lnSpc>
              <a:spcBef>
                <a:spcPts val="0"/>
              </a:spcBef>
              <a:spcAft>
                <a:spcPts val="0"/>
              </a:spcAft>
              <a:buClr>
                <a:schemeClr val="dk1"/>
              </a:buClr>
              <a:buSzPts val="1200"/>
              <a:buFont typeface="Calibri"/>
              <a:buNone/>
            </a:pPr>
            <a:endParaRPr b="0" i="0">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Arial"/>
              <a:buNone/>
            </a:pPr>
            <a:r>
              <a:rPr lang="en-GB" b="0" i="0">
                <a:latin typeface="Arial"/>
                <a:ea typeface="Arial"/>
                <a:cs typeface="Arial"/>
                <a:sym typeface="Arial"/>
              </a:rPr>
              <a:t>Reputational risk refers to the risk that an organization's reputation may be damaged by negative publicity, public perception, or loss of trust. In the context of AI, this could include instances where AI systems are perceived as biased, discriminatory, or lacking in transparency. This could result in significant harm to an organization's reputation, especially if the public becomes aware of such issues through media coverage.</a:t>
            </a:r>
            <a:endParaRPr/>
          </a:p>
          <a:p>
            <a:pPr marL="0" marR="0" lvl="0" indent="0" algn="l" rtl="0">
              <a:lnSpc>
                <a:spcPct val="100000"/>
              </a:lnSpc>
              <a:spcBef>
                <a:spcPts val="0"/>
              </a:spcBef>
              <a:spcAft>
                <a:spcPts val="0"/>
              </a:spcAft>
              <a:buClr>
                <a:schemeClr val="dk1"/>
              </a:buClr>
              <a:buSzPts val="1200"/>
              <a:buFont typeface="Calibri"/>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To mitigate reputational risk, it is important for organizations to be transparent about their use of AI, and to ensure that their AI systems are designed and operated in a manner that respects individuals' rights and values. This can include developing and implementing ethical AI principles, conducting impact assessments to identify potential risks, and engaging with stakeholders, such as customers, employees, and regulators, to understand their concerns and address any issues that may arise.</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By taking a proactive approach to managing reputational risk, organizations can help to protect their brand and reputation, and maintain the trust of their stakeholders in the use of artificial intelligence.</a:t>
            </a:r>
            <a:endParaRPr/>
          </a:p>
          <a:p>
            <a:pPr marL="0" marR="0" lvl="0" indent="0" algn="l" rtl="0">
              <a:lnSpc>
                <a:spcPct val="100000"/>
              </a:lnSpc>
              <a:spcBef>
                <a:spcPts val="0"/>
              </a:spcBef>
              <a:spcAft>
                <a:spcPts val="0"/>
              </a:spcAft>
              <a:buClr>
                <a:schemeClr val="dk1"/>
              </a:buClr>
              <a:buSzPts val="1200"/>
              <a:buFont typeface="Calibri"/>
              <a:buNone/>
            </a:pPr>
            <a:endParaRPr/>
          </a:p>
        </p:txBody>
      </p:sp>
      <p:sp>
        <p:nvSpPr>
          <p:cNvPr id="3602" name="Google Shape;3602;g1dcd6100c21_3_6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2"/>
        <p:cNvGrpSpPr/>
        <p:nvPr/>
      </p:nvGrpSpPr>
      <p:grpSpPr>
        <a:xfrm>
          <a:off x="0" y="0"/>
          <a:ext cx="0" cy="0"/>
          <a:chOff x="0" y="0"/>
          <a:chExt cx="0" cy="0"/>
        </a:xfrm>
      </p:grpSpPr>
      <p:sp>
        <p:nvSpPr>
          <p:cNvPr id="3613" name="Google Shape;3613;g1dcd6100c21_3_65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14" name="Google Shape;3614;g1dcd6100c21_3_65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b="0" i="0">
                <a:latin typeface="Arial"/>
                <a:ea typeface="Arial"/>
                <a:cs typeface="Arial"/>
                <a:sym typeface="Arial"/>
              </a:rPr>
              <a:t>The timeline of the EU AI Act is still uncertain, as the act is currently in the proposal stage and has not yet been adopted. The process of adopting new legislation in the European Union involves several steps, some of which are present in this slide here. </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After the act is adopted, it will likely take some years to become fully effective. This timeline can vary depending on the specifics of the legislation and the length of time required for implementation. With GDPR the timeline was 2 years and based on my understanding something similar would be followed here. </a:t>
            </a:r>
            <a:endParaRPr/>
          </a:p>
          <a:p>
            <a:pPr marL="0" lvl="0" indent="0" algn="l" rtl="0">
              <a:spcBef>
                <a:spcPts val="0"/>
              </a:spcBef>
              <a:spcAft>
                <a:spcPts val="0"/>
              </a:spcAft>
              <a:buNone/>
            </a:pPr>
            <a:endParaRPr b="0" i="0">
              <a:latin typeface="Arial"/>
              <a:ea typeface="Arial"/>
              <a:cs typeface="Arial"/>
              <a:sym typeface="Arial"/>
            </a:endParaRPr>
          </a:p>
          <a:p>
            <a:pPr marL="0" lvl="0" indent="0" algn="l" rtl="0">
              <a:spcBef>
                <a:spcPts val="0"/>
              </a:spcBef>
              <a:spcAft>
                <a:spcPts val="0"/>
              </a:spcAft>
              <a:buNone/>
            </a:pPr>
            <a:r>
              <a:rPr lang="en-GB" b="0" i="0">
                <a:latin typeface="Arial"/>
                <a:ea typeface="Arial"/>
                <a:cs typeface="Arial"/>
                <a:sym typeface="Arial"/>
              </a:rPr>
              <a:t>It is important to note that the timeline for the EU AI Act is subject to change and may be influenced by a variety of factors, including the outcome of negotiations and discussions, the pace of technological development, and the priorities of the European Union.</a:t>
            </a:r>
            <a:endParaRPr/>
          </a:p>
        </p:txBody>
      </p:sp>
      <p:sp>
        <p:nvSpPr>
          <p:cNvPr id="3615" name="Google Shape;3615;g1dcd6100c21_3_65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5"/>
        <p:cNvGrpSpPr/>
        <p:nvPr/>
      </p:nvGrpSpPr>
      <p:grpSpPr>
        <a:xfrm>
          <a:off x="0" y="0"/>
          <a:ext cx="0" cy="0"/>
          <a:chOff x="0" y="0"/>
          <a:chExt cx="0" cy="0"/>
        </a:xfrm>
      </p:grpSpPr>
      <p:sp>
        <p:nvSpPr>
          <p:cNvPr id="3646" name="Google Shape;3646;g1dcd6100c21_3_68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47" name="Google Shape;3647;g1dcd6100c21_3_68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85750" lvl="0" indent="-285750" algn="l" rtl="0">
              <a:spcBef>
                <a:spcPts val="0"/>
              </a:spcBef>
              <a:spcAft>
                <a:spcPts val="0"/>
              </a:spcAft>
              <a:buClr>
                <a:schemeClr val="dk1"/>
              </a:buClr>
              <a:buSzPts val="1200"/>
              <a:buFont typeface="Calibri"/>
              <a:buChar char="-"/>
            </a:pPr>
            <a:r>
              <a:rPr lang="en-GB" sz="1200"/>
              <a:t>Start thinking about ethics of AI already now, if you are creating or using AI somewhere. </a:t>
            </a:r>
            <a:endParaRPr/>
          </a:p>
          <a:p>
            <a:pPr marL="285750" lvl="0" indent="-209550" algn="l" rtl="0">
              <a:spcBef>
                <a:spcPts val="0"/>
              </a:spcBef>
              <a:spcAft>
                <a:spcPts val="0"/>
              </a:spcAft>
              <a:buClr>
                <a:schemeClr val="dk1"/>
              </a:buClr>
              <a:buSzPts val="1200"/>
              <a:buFont typeface="Calibri"/>
              <a:buNone/>
            </a:pPr>
            <a:endParaRPr sz="1200"/>
          </a:p>
          <a:p>
            <a:pPr marL="285750" lvl="0" indent="-285750" algn="l" rtl="0">
              <a:spcBef>
                <a:spcPts val="0"/>
              </a:spcBef>
              <a:spcAft>
                <a:spcPts val="0"/>
              </a:spcAft>
              <a:buClr>
                <a:schemeClr val="dk1"/>
              </a:buClr>
              <a:buSzPts val="1200"/>
              <a:buFont typeface="Calibri"/>
              <a:buChar char="-"/>
            </a:pPr>
            <a:r>
              <a:rPr lang="en-GB" sz="1200"/>
              <a:t>Consider taking steps: understand requirements, assess the current state, create a plan going forward, Implement and change. In order to understand the requirements it might be beneficial to use specific experts that are aware of the new requirements set by the EU AI Act. What I have realised when talking about this as well as GDPR over the years is that, quite often invalid understanding of specific things are created, which can become memes in the organisations. Meaning that an understanding of that something cannot be done because of legislations is adopted by an organisation, which might not be fully true and harms the organisations business compared to its competitors</a:t>
            </a:r>
            <a:endParaRPr/>
          </a:p>
          <a:p>
            <a:pPr marL="285750" lvl="0" indent="-209550" algn="l" rtl="0">
              <a:spcBef>
                <a:spcPts val="0"/>
              </a:spcBef>
              <a:spcAft>
                <a:spcPts val="0"/>
              </a:spcAft>
              <a:buClr>
                <a:schemeClr val="dk1"/>
              </a:buClr>
              <a:buSzPts val="1200"/>
              <a:buFont typeface="Calibri"/>
              <a:buNone/>
            </a:pPr>
            <a:endParaRPr sz="1200"/>
          </a:p>
          <a:p>
            <a:pPr marL="285750" lvl="0" indent="-285750" algn="l" rtl="0">
              <a:spcBef>
                <a:spcPts val="0"/>
              </a:spcBef>
              <a:spcAft>
                <a:spcPts val="0"/>
              </a:spcAft>
              <a:buClr>
                <a:schemeClr val="dk1"/>
              </a:buClr>
              <a:buSzPts val="1200"/>
              <a:buFont typeface="Calibri"/>
              <a:buChar char="-"/>
            </a:pPr>
            <a:r>
              <a:rPr lang="en-GB" sz="1200"/>
              <a:t>And my last point… </a:t>
            </a:r>
            <a:r>
              <a:rPr lang="en-GB" b="0" i="0">
                <a:latin typeface="Arial"/>
                <a:ea typeface="Arial"/>
                <a:cs typeface="Arial"/>
                <a:sym typeface="Arial"/>
              </a:rPr>
              <a:t>Organizations should think about AI ethics not only because of the potential legal and regulatory implications, but also because of the wider ethical and societal considerations involved in the development and use of AI.</a:t>
            </a:r>
            <a:endParaRPr sz="1200" b="0" i="0">
              <a:latin typeface="Arial"/>
              <a:ea typeface="Arial"/>
              <a:cs typeface="Arial"/>
              <a:sym typeface="Arial"/>
            </a:endParaRPr>
          </a:p>
          <a:p>
            <a:pPr marL="285750" lvl="0" indent="-285750" algn="l" rtl="0">
              <a:spcBef>
                <a:spcPts val="0"/>
              </a:spcBef>
              <a:spcAft>
                <a:spcPts val="0"/>
              </a:spcAft>
              <a:buClr>
                <a:schemeClr val="dk1"/>
              </a:buClr>
              <a:buSzPts val="1200"/>
              <a:buFont typeface="Arial"/>
              <a:buChar char="-"/>
            </a:pPr>
            <a:r>
              <a:rPr lang="en-GB" b="0" i="0">
                <a:latin typeface="Arial"/>
                <a:ea typeface="Arial"/>
                <a:cs typeface="Arial"/>
                <a:sym typeface="Arial"/>
              </a:rPr>
              <a:t>One reason is that AI has the potential to impact people's lives in significant ways, and it is important for organizations to consider the ethical implications of the technologies they develop and use. This can include issues related to privacy, equality, fairness, and accountability. By considering these ethical considerations, organizations can ensure that their AI systems are developed and used in a responsible and sustainable manner, and that they have a positive impact on society.</a:t>
            </a:r>
            <a:endParaRPr/>
          </a:p>
          <a:p>
            <a:pPr marL="285750" lvl="0" indent="-285750" algn="l" rtl="0">
              <a:spcBef>
                <a:spcPts val="0"/>
              </a:spcBef>
              <a:spcAft>
                <a:spcPts val="0"/>
              </a:spcAft>
              <a:buClr>
                <a:schemeClr val="dk1"/>
              </a:buClr>
              <a:buSzPts val="1200"/>
              <a:buFont typeface="Arial"/>
              <a:buChar char="-"/>
            </a:pPr>
            <a:r>
              <a:rPr lang="en-GB" b="0" i="0">
                <a:latin typeface="Arial"/>
                <a:ea typeface="Arial"/>
                <a:cs typeface="Arial"/>
                <a:sym typeface="Arial"/>
              </a:rPr>
              <a:t>Another reason is that organizations have a moral obligation to consider the ethical implications of AI. This is particularly important given the rapid pace of technological development, and the increasing prevalence of AI in society. By taking a responsible and ethical approach to AI, organizations can help to build trust in the technology and ensure that it is used in a way that benefits society as a whole.</a:t>
            </a:r>
            <a:endParaRPr/>
          </a:p>
          <a:p>
            <a:pPr marL="285750" lvl="0" indent="-285750" algn="l" rtl="0">
              <a:spcBef>
                <a:spcPts val="0"/>
              </a:spcBef>
              <a:spcAft>
                <a:spcPts val="0"/>
              </a:spcAft>
              <a:buClr>
                <a:schemeClr val="dk1"/>
              </a:buClr>
              <a:buSzPts val="1200"/>
              <a:buFont typeface="Calibri"/>
              <a:buChar char="-"/>
            </a:pPr>
            <a:r>
              <a:rPr lang="en-GB" sz="1200"/>
              <a:t>In addition, there are also business reasons for organizations to consider AI ethics. For example, a reputation for ethical and responsible use of AI can help organizations to build customer trust and loyalty, and can also enhance their brand and reputation. This can in turn lead to increased customer loyalty and better business outcomes, such as improved sales and market share.</a:t>
            </a:r>
            <a:endParaRPr/>
          </a:p>
          <a:p>
            <a:pPr marL="285750" lvl="0" indent="-209550" algn="l" rtl="0">
              <a:spcBef>
                <a:spcPts val="0"/>
              </a:spcBef>
              <a:spcAft>
                <a:spcPts val="0"/>
              </a:spcAft>
              <a:buClr>
                <a:schemeClr val="dk1"/>
              </a:buClr>
              <a:buSzPts val="1200"/>
              <a:buFont typeface="Calibri"/>
              <a:buNone/>
            </a:pPr>
            <a:endParaRPr sz="1200"/>
          </a:p>
          <a:p>
            <a:pPr marL="285750" lvl="0" indent="-285750" algn="l" rtl="0">
              <a:spcBef>
                <a:spcPts val="0"/>
              </a:spcBef>
              <a:spcAft>
                <a:spcPts val="0"/>
              </a:spcAft>
              <a:buClr>
                <a:schemeClr val="dk1"/>
              </a:buClr>
              <a:buSzPts val="1200"/>
              <a:buFont typeface="Calibri"/>
              <a:buChar char="-"/>
            </a:pPr>
            <a:r>
              <a:rPr lang="en-GB" sz="1200"/>
              <a:t>In conclusion, organizations should think about AI ethics not only to comply with legal and regulatory requirements, but also to ensure that they are operating in an ethical and responsible manner, and to reap the potential business benefits of doing so.</a:t>
            </a:r>
            <a:endParaRPr/>
          </a:p>
          <a:p>
            <a:pPr marL="285750" lvl="0" indent="-209550" algn="l" rtl="0">
              <a:spcBef>
                <a:spcPts val="0"/>
              </a:spcBef>
              <a:spcAft>
                <a:spcPts val="0"/>
              </a:spcAft>
              <a:buClr>
                <a:schemeClr val="dk1"/>
              </a:buClr>
              <a:buSzPts val="1200"/>
              <a:buFont typeface="Calibri"/>
              <a:buNone/>
            </a:pPr>
            <a:endParaRPr sz="1200"/>
          </a:p>
          <a:p>
            <a:pPr marL="0" lvl="0" indent="0" algn="l" rtl="0">
              <a:spcBef>
                <a:spcPts val="0"/>
              </a:spcBef>
              <a:spcAft>
                <a:spcPts val="0"/>
              </a:spcAft>
              <a:buNone/>
            </a:pPr>
            <a:endParaRPr/>
          </a:p>
        </p:txBody>
      </p:sp>
      <p:sp>
        <p:nvSpPr>
          <p:cNvPr id="3648" name="Google Shape;3648;g1dcd6100c21_3_68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9"/>
        <p:cNvGrpSpPr/>
        <p:nvPr/>
      </p:nvGrpSpPr>
      <p:grpSpPr>
        <a:xfrm>
          <a:off x="0" y="0"/>
          <a:ext cx="0" cy="0"/>
          <a:chOff x="0" y="0"/>
          <a:chExt cx="0" cy="0"/>
        </a:xfrm>
      </p:grpSpPr>
      <p:sp>
        <p:nvSpPr>
          <p:cNvPr id="3660" name="Google Shape;3660;g1dcd6100c21_3_69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61" name="Google Shape;3661;g1dcd6100c21_3_69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62" name="Google Shape;3662;g1dcd6100c21_3_69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mailto:info@dainstudios.com"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mailto:info@dainstudios.com"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tart dark">
  <p:cSld name="Start dark">
    <p:bg>
      <p:bgPr>
        <a:solidFill>
          <a:srgbClr val="113341"/>
        </a:solidFill>
        <a:effectLst/>
      </p:bgPr>
    </p:bg>
    <p:spTree>
      <p:nvGrpSpPr>
        <p:cNvPr id="1" name="Shape 140"/>
        <p:cNvGrpSpPr/>
        <p:nvPr/>
      </p:nvGrpSpPr>
      <p:grpSpPr>
        <a:xfrm>
          <a:off x="0" y="0"/>
          <a:ext cx="0" cy="0"/>
          <a:chOff x="0" y="0"/>
          <a:chExt cx="0" cy="0"/>
        </a:xfrm>
      </p:grpSpPr>
      <p:pic>
        <p:nvPicPr>
          <p:cNvPr id="141" name="Google Shape;141;g1dcd6100c21_3_4"/>
          <p:cNvPicPr preferRelativeResize="0"/>
          <p:nvPr/>
        </p:nvPicPr>
        <p:blipFill rotWithShape="1">
          <a:blip r:embed="rId2">
            <a:alphaModFix/>
          </a:blip>
          <a:srcRect/>
          <a:stretch/>
        </p:blipFill>
        <p:spPr>
          <a:xfrm>
            <a:off x="4915675" y="5590"/>
            <a:ext cx="7276324" cy="6846819"/>
          </a:xfrm>
          <a:prstGeom prst="rect">
            <a:avLst/>
          </a:prstGeom>
          <a:noFill/>
          <a:ln>
            <a:noFill/>
          </a:ln>
        </p:spPr>
      </p:pic>
      <p:sp>
        <p:nvSpPr>
          <p:cNvPr id="142" name="Google Shape;142;g1dcd6100c21_3_4"/>
          <p:cNvSpPr txBox="1">
            <a:spLocks noGrp="1"/>
          </p:cNvSpPr>
          <p:nvPr>
            <p:ph type="ctrTitle"/>
          </p:nvPr>
        </p:nvSpPr>
        <p:spPr>
          <a:xfrm>
            <a:off x="695325" y="3429000"/>
            <a:ext cx="6271918" cy="455705"/>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lt2"/>
              </a:buClr>
              <a:buSzPts val="3200"/>
              <a:buFont typeface="Tahoma"/>
              <a:buNone/>
              <a:defRPr sz="3200" b="1" i="0">
                <a:solidFill>
                  <a:schemeClr val="lt2"/>
                </a:solidFill>
                <a:latin typeface="Tahoma"/>
                <a:ea typeface="Tahoma"/>
                <a:cs typeface="Tahoma"/>
                <a:sym typeface="Tahoma"/>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3" name="Google Shape;143;g1dcd6100c21_3_4"/>
          <p:cNvSpPr txBox="1">
            <a:spLocks noGrp="1"/>
          </p:cNvSpPr>
          <p:nvPr>
            <p:ph type="subTitle" idx="1"/>
          </p:nvPr>
        </p:nvSpPr>
        <p:spPr>
          <a:xfrm>
            <a:off x="695322" y="4028219"/>
            <a:ext cx="6271919" cy="720000"/>
          </a:xfrm>
          <a:prstGeom prst="rect">
            <a:avLst/>
          </a:prstGeom>
          <a:noFill/>
          <a:ln>
            <a:noFill/>
          </a:ln>
        </p:spPr>
        <p:txBody>
          <a:bodyPr spcFirstLastPara="1" wrap="square" lIns="0" tIns="0" rIns="0" bIns="0" anchor="t" anchorCtr="0">
            <a:noAutofit/>
          </a:bodyPr>
          <a:lstStyle>
            <a:lvl1pPr lvl="0" algn="l">
              <a:lnSpc>
                <a:spcPct val="100000"/>
              </a:lnSpc>
              <a:spcBef>
                <a:spcPts val="1000"/>
              </a:spcBef>
              <a:spcAft>
                <a:spcPts val="0"/>
              </a:spcAft>
              <a:buSzPts val="2000"/>
              <a:buNone/>
              <a:defRPr sz="2000" b="0" i="0">
                <a:solidFill>
                  <a:schemeClr val="lt1"/>
                </a:solidFill>
                <a:latin typeface="Calibri"/>
                <a:ea typeface="Calibri"/>
                <a:cs typeface="Calibri"/>
                <a:sym typeface="Calibri"/>
              </a:defRPr>
            </a:lvl1pPr>
            <a:lvl2pPr lvl="1" algn="ctr">
              <a:lnSpc>
                <a:spcPct val="100000"/>
              </a:lnSpc>
              <a:spcBef>
                <a:spcPts val="6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600"/>
              </a:spcBef>
              <a:spcAft>
                <a:spcPts val="0"/>
              </a:spcAft>
              <a:buSzPts val="1600"/>
              <a:buNone/>
              <a:defRPr sz="1600"/>
            </a:lvl4pPr>
            <a:lvl5pPr lvl="4" algn="ctr">
              <a:lnSpc>
                <a:spcPct val="100000"/>
              </a:lnSpc>
              <a:spcBef>
                <a:spcPts val="600"/>
              </a:spcBef>
              <a:spcAft>
                <a:spcPts val="0"/>
              </a:spcAft>
              <a:buSzPts val="1600"/>
              <a:buNone/>
              <a:defRPr sz="1600"/>
            </a:lvl5pPr>
            <a:lvl6pPr lvl="5" algn="ctr">
              <a:lnSpc>
                <a:spcPct val="90000"/>
              </a:lnSpc>
              <a:spcBef>
                <a:spcPts val="6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44" name="Google Shape;144;g1dcd6100c21_3_4"/>
          <p:cNvPicPr preferRelativeResize="0"/>
          <p:nvPr/>
        </p:nvPicPr>
        <p:blipFill rotWithShape="1">
          <a:blip r:embed="rId3">
            <a:alphaModFix/>
          </a:blip>
          <a:srcRect/>
          <a:stretch/>
        </p:blipFill>
        <p:spPr>
          <a:xfrm>
            <a:off x="695326" y="703683"/>
            <a:ext cx="1522947" cy="898539"/>
          </a:xfrm>
          <a:prstGeom prst="rect">
            <a:avLst/>
          </a:prstGeom>
          <a:noFill/>
          <a:ln>
            <a:noFill/>
          </a:ln>
        </p:spPr>
      </p:pic>
      <p:sp>
        <p:nvSpPr>
          <p:cNvPr id="145" name="Google Shape;145;g1dcd6100c21_3_4"/>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Agenda dark Layout">
  <p:cSld name="Agenda dark Layout">
    <p:bg>
      <p:bgPr>
        <a:solidFill>
          <a:srgbClr val="103342"/>
        </a:solidFill>
        <a:effectLst/>
      </p:bgPr>
    </p:bg>
    <p:spTree>
      <p:nvGrpSpPr>
        <p:cNvPr id="1" name="Shape 146"/>
        <p:cNvGrpSpPr/>
        <p:nvPr/>
      </p:nvGrpSpPr>
      <p:grpSpPr>
        <a:xfrm>
          <a:off x="0" y="0"/>
          <a:ext cx="0" cy="0"/>
          <a:chOff x="0" y="0"/>
          <a:chExt cx="0" cy="0"/>
        </a:xfrm>
      </p:grpSpPr>
      <p:sp>
        <p:nvSpPr>
          <p:cNvPr id="147" name="Google Shape;147;g1dcd6100c21_3_10"/>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i="0" u="none" strike="noStrike" cap="none">
                <a:solidFill>
                  <a:schemeClr val="accent1"/>
                </a:solidFill>
                <a:latin typeface="Calibri"/>
                <a:ea typeface="Calibri"/>
                <a:cs typeface="Calibri"/>
                <a:sym typeface="Calibri"/>
              </a:rPr>
              <a:t>‹#›</a:t>
            </a:fld>
            <a:endParaRPr sz="1200" b="1" i="0" u="none" strike="noStrike" cap="none">
              <a:solidFill>
                <a:schemeClr val="accent1"/>
              </a:solidFill>
              <a:latin typeface="Calibri"/>
              <a:ea typeface="Calibri"/>
              <a:cs typeface="Calibri"/>
              <a:sym typeface="Calibri"/>
            </a:endParaRPr>
          </a:p>
        </p:txBody>
      </p:sp>
      <p:pic>
        <p:nvPicPr>
          <p:cNvPr id="148" name="Google Shape;148;g1dcd6100c21_3_10"/>
          <p:cNvPicPr preferRelativeResize="0"/>
          <p:nvPr/>
        </p:nvPicPr>
        <p:blipFill rotWithShape="1">
          <a:blip r:embed="rId2">
            <a:alphaModFix/>
          </a:blip>
          <a:srcRect/>
          <a:stretch/>
        </p:blipFill>
        <p:spPr>
          <a:xfrm>
            <a:off x="11378632" y="230551"/>
            <a:ext cx="610167" cy="359999"/>
          </a:xfrm>
          <a:prstGeom prst="rect">
            <a:avLst/>
          </a:prstGeom>
          <a:noFill/>
          <a:ln>
            <a:noFill/>
          </a:ln>
        </p:spPr>
      </p:pic>
      <p:sp>
        <p:nvSpPr>
          <p:cNvPr id="149" name="Google Shape;149;g1dcd6100c21_3_10"/>
          <p:cNvSpPr txBox="1">
            <a:spLocks noGrp="1"/>
          </p:cNvSpPr>
          <p:nvPr>
            <p:ph type="ftr" idx="11"/>
          </p:nvPr>
        </p:nvSpPr>
        <p:spPr>
          <a:xfrm>
            <a:off x="695326" y="6446580"/>
            <a:ext cx="10801349" cy="184666"/>
          </a:xfrm>
          <a:prstGeom prst="rect">
            <a:avLst/>
          </a:prstGeom>
          <a:solidFill>
            <a:srgbClr val="103342"/>
          </a:solidFill>
          <a:ln>
            <a:noFill/>
          </a:ln>
        </p:spPr>
        <p:txBody>
          <a:bodyPr spcFirstLastPara="1" wrap="square" lIns="0" tIns="0" rIns="0" bIns="0" anchor="ctr" anchorCtr="0">
            <a:spAutoFit/>
          </a:bodyPr>
          <a:lstStyle>
            <a:lvl1pPr lvl="0" algn="l">
              <a:spcBef>
                <a:spcPts val="0"/>
              </a:spcBef>
              <a:spcAft>
                <a:spcPts val="0"/>
              </a:spcAft>
              <a:buSzPts val="1400"/>
              <a:buNone/>
              <a:defRPr sz="12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0" name="Google Shape;150;g1dcd6100c21_3_10"/>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lt1"/>
              </a:buClr>
              <a:buSzPts val="2400"/>
              <a:buFont typeface="Tahoma"/>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1" name="Google Shape;151;g1dcd6100c21_3_10"/>
          <p:cNvSpPr txBox="1">
            <a:spLocks noGrp="1"/>
          </p:cNvSpPr>
          <p:nvPr>
            <p:ph type="body" idx="1"/>
          </p:nvPr>
        </p:nvSpPr>
        <p:spPr>
          <a:xfrm>
            <a:off x="695325" y="1252538"/>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2" name="Google Shape;152;g1dcd6100c21_3_10"/>
          <p:cNvSpPr txBox="1">
            <a:spLocks noGrp="1"/>
          </p:cNvSpPr>
          <p:nvPr>
            <p:ph type="body" idx="2"/>
          </p:nvPr>
        </p:nvSpPr>
        <p:spPr>
          <a:xfrm>
            <a:off x="1935380" y="2253323"/>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3" name="Google Shape;153;g1dcd6100c21_3_10"/>
          <p:cNvSpPr txBox="1">
            <a:spLocks noGrp="1"/>
          </p:cNvSpPr>
          <p:nvPr>
            <p:ph type="body" idx="3"/>
          </p:nvPr>
        </p:nvSpPr>
        <p:spPr>
          <a:xfrm>
            <a:off x="3100035" y="3258049"/>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4" name="Google Shape;154;g1dcd6100c21_3_10"/>
          <p:cNvSpPr txBox="1">
            <a:spLocks noGrp="1"/>
          </p:cNvSpPr>
          <p:nvPr>
            <p:ph type="body" idx="4"/>
          </p:nvPr>
        </p:nvSpPr>
        <p:spPr>
          <a:xfrm>
            <a:off x="4332070" y="4261069"/>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5" name="Google Shape;155;g1dcd6100c21_3_10"/>
          <p:cNvSpPr txBox="1">
            <a:spLocks noGrp="1"/>
          </p:cNvSpPr>
          <p:nvPr>
            <p:ph type="body" idx="5"/>
          </p:nvPr>
        </p:nvSpPr>
        <p:spPr>
          <a:xfrm>
            <a:off x="5541964" y="5262445"/>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6" name="Google Shape;156;g1dcd6100c21_3_10"/>
          <p:cNvSpPr txBox="1">
            <a:spLocks noGrp="1"/>
          </p:cNvSpPr>
          <p:nvPr>
            <p:ph type="body" idx="6"/>
          </p:nvPr>
        </p:nvSpPr>
        <p:spPr>
          <a:xfrm>
            <a:off x="695325" y="1627846"/>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7" name="Google Shape;157;g1dcd6100c21_3_10"/>
          <p:cNvSpPr txBox="1">
            <a:spLocks noGrp="1"/>
          </p:cNvSpPr>
          <p:nvPr>
            <p:ph type="body" idx="7"/>
          </p:nvPr>
        </p:nvSpPr>
        <p:spPr>
          <a:xfrm>
            <a:off x="1935380" y="2630477"/>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8" name="Google Shape;158;g1dcd6100c21_3_10"/>
          <p:cNvSpPr txBox="1">
            <a:spLocks noGrp="1"/>
          </p:cNvSpPr>
          <p:nvPr>
            <p:ph type="body" idx="8"/>
          </p:nvPr>
        </p:nvSpPr>
        <p:spPr>
          <a:xfrm>
            <a:off x="3100035" y="3635670"/>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59" name="Google Shape;159;g1dcd6100c21_3_10"/>
          <p:cNvSpPr txBox="1">
            <a:spLocks noGrp="1"/>
          </p:cNvSpPr>
          <p:nvPr>
            <p:ph type="body" idx="9"/>
          </p:nvPr>
        </p:nvSpPr>
        <p:spPr>
          <a:xfrm>
            <a:off x="4332070" y="4647786"/>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g1dcd6100c21_3_10"/>
          <p:cNvSpPr txBox="1">
            <a:spLocks noGrp="1"/>
          </p:cNvSpPr>
          <p:nvPr>
            <p:ph type="body" idx="13"/>
          </p:nvPr>
        </p:nvSpPr>
        <p:spPr>
          <a:xfrm>
            <a:off x="5541964" y="5639008"/>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1" name="Google Shape;161;g1dcd6100c21_3_10"/>
          <p:cNvSpPr txBox="1">
            <a:spLocks noGrp="1"/>
          </p:cNvSpPr>
          <p:nvPr>
            <p:ph type="body" idx="14"/>
          </p:nvPr>
        </p:nvSpPr>
        <p:spPr>
          <a:xfrm>
            <a:off x="8691638" y="1252538"/>
            <a:ext cx="2443162" cy="2097087"/>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Headline only">
  <p:cSld name="1_Headline only">
    <p:spTree>
      <p:nvGrpSpPr>
        <p:cNvPr id="1" name="Shape 162"/>
        <p:cNvGrpSpPr/>
        <p:nvPr/>
      </p:nvGrpSpPr>
      <p:grpSpPr>
        <a:xfrm>
          <a:off x="0" y="0"/>
          <a:ext cx="0" cy="0"/>
          <a:chOff x="0" y="0"/>
          <a:chExt cx="0" cy="0"/>
        </a:xfrm>
      </p:grpSpPr>
      <p:sp>
        <p:nvSpPr>
          <p:cNvPr id="163" name="Google Shape;163;g1dcd6100c21_3_26"/>
          <p:cNvSpPr txBox="1">
            <a:spLocks noGrp="1"/>
          </p:cNvSpPr>
          <p:nvPr>
            <p:ph type="title"/>
          </p:nvPr>
        </p:nvSpPr>
        <p:spPr>
          <a:xfrm>
            <a:off x="694800" y="491213"/>
            <a:ext cx="10440000" cy="1199476"/>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4" name="Google Shape;164;g1dcd6100c21_3_26"/>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i="0" u="none" strike="noStrike" cap="none">
                <a:solidFill>
                  <a:srgbClr val="A5A5A5"/>
                </a:solidFill>
                <a:latin typeface="Calibri"/>
                <a:ea typeface="Calibri"/>
                <a:cs typeface="Calibri"/>
                <a:sym typeface="Calibri"/>
              </a:rPr>
              <a:t>‹#›</a:t>
            </a:fld>
            <a:endParaRPr sz="1200" b="1" i="0" u="none" strike="noStrike" cap="none">
              <a:solidFill>
                <a:srgbClr val="A5A5A5"/>
              </a:solidFill>
              <a:latin typeface="Calibri"/>
              <a:ea typeface="Calibri"/>
              <a:cs typeface="Calibri"/>
              <a:sym typeface="Calibri"/>
            </a:endParaRPr>
          </a:p>
        </p:txBody>
      </p:sp>
      <p:pic>
        <p:nvPicPr>
          <p:cNvPr id="165" name="Google Shape;165;g1dcd6100c21_3_26"/>
          <p:cNvPicPr preferRelativeResize="0"/>
          <p:nvPr/>
        </p:nvPicPr>
        <p:blipFill rotWithShape="1">
          <a:blip r:embed="rId2">
            <a:alphaModFix/>
          </a:blip>
          <a:srcRect/>
          <a:stretch/>
        </p:blipFill>
        <p:spPr>
          <a:xfrm>
            <a:off x="11378631" y="230551"/>
            <a:ext cx="610169" cy="359999"/>
          </a:xfrm>
          <a:prstGeom prst="rect">
            <a:avLst/>
          </a:prstGeom>
          <a:noFill/>
          <a:ln>
            <a:noFill/>
          </a:ln>
        </p:spPr>
      </p:pic>
      <p:sp>
        <p:nvSpPr>
          <p:cNvPr id="166" name="Google Shape;166;g1dcd6100c21_3_26"/>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Headline only">
  <p:cSld name="Headline only">
    <p:spTree>
      <p:nvGrpSpPr>
        <p:cNvPr id="1" name="Shape 167"/>
        <p:cNvGrpSpPr/>
        <p:nvPr/>
      </p:nvGrpSpPr>
      <p:grpSpPr>
        <a:xfrm>
          <a:off x="0" y="0"/>
          <a:ext cx="0" cy="0"/>
          <a:chOff x="0" y="0"/>
          <a:chExt cx="0" cy="0"/>
        </a:xfrm>
      </p:grpSpPr>
      <p:sp>
        <p:nvSpPr>
          <p:cNvPr id="168" name="Google Shape;168;g1dcd6100c21_3_31"/>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i="0" u="none" strike="noStrike" cap="none">
                <a:solidFill>
                  <a:srgbClr val="A5A5A5"/>
                </a:solidFill>
                <a:latin typeface="Calibri"/>
                <a:ea typeface="Calibri"/>
                <a:cs typeface="Calibri"/>
                <a:sym typeface="Calibri"/>
              </a:rPr>
              <a:t>‹#›</a:t>
            </a:fld>
            <a:endParaRPr sz="1200" b="1" i="0" u="none" strike="noStrike" cap="none">
              <a:solidFill>
                <a:srgbClr val="A5A5A5"/>
              </a:solidFill>
              <a:latin typeface="Calibri"/>
              <a:ea typeface="Calibri"/>
              <a:cs typeface="Calibri"/>
              <a:sym typeface="Calibri"/>
            </a:endParaRPr>
          </a:p>
        </p:txBody>
      </p:sp>
      <p:pic>
        <p:nvPicPr>
          <p:cNvPr id="169" name="Google Shape;169;g1dcd6100c21_3_31"/>
          <p:cNvPicPr preferRelativeResize="0"/>
          <p:nvPr/>
        </p:nvPicPr>
        <p:blipFill rotWithShape="1">
          <a:blip r:embed="rId2">
            <a:alphaModFix/>
          </a:blip>
          <a:srcRect/>
          <a:stretch/>
        </p:blipFill>
        <p:spPr>
          <a:xfrm>
            <a:off x="11378632" y="230551"/>
            <a:ext cx="610167" cy="359999"/>
          </a:xfrm>
          <a:prstGeom prst="rect">
            <a:avLst/>
          </a:prstGeom>
          <a:noFill/>
          <a:ln>
            <a:noFill/>
          </a:ln>
        </p:spPr>
      </p:pic>
      <p:sp>
        <p:nvSpPr>
          <p:cNvPr id="170" name="Google Shape;170;g1dcd6100c21_3_31"/>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1" name="Google Shape;171;g1dcd6100c21_3_31"/>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2" name="Google Shape;172;g1dcd6100c21_3_31"/>
          <p:cNvSpPr txBox="1">
            <a:spLocks noGrp="1"/>
          </p:cNvSpPr>
          <p:nvPr>
            <p:ph type="body" idx="1"/>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3 2/3 Columns">
  <p:cSld name="1/3 2/3 Columns">
    <p:spTree>
      <p:nvGrpSpPr>
        <p:cNvPr id="1" name="Shape 173"/>
        <p:cNvGrpSpPr/>
        <p:nvPr/>
      </p:nvGrpSpPr>
      <p:grpSpPr>
        <a:xfrm>
          <a:off x="0" y="0"/>
          <a:ext cx="0" cy="0"/>
          <a:chOff x="0" y="0"/>
          <a:chExt cx="0" cy="0"/>
        </a:xfrm>
      </p:grpSpPr>
      <p:sp>
        <p:nvSpPr>
          <p:cNvPr id="174" name="Google Shape;174;g1dcd6100c21_3_37"/>
          <p:cNvSpPr txBox="1">
            <a:spLocks noGrp="1"/>
          </p:cNvSpPr>
          <p:nvPr>
            <p:ph type="body" idx="1"/>
          </p:nvPr>
        </p:nvSpPr>
        <p:spPr>
          <a:xfrm>
            <a:off x="694800" y="1254126"/>
            <a:ext cx="3456000" cy="4946038"/>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600"/>
              <a:buFont typeface="Noto Sans Symbols"/>
              <a:buNone/>
              <a:defRPr sz="1600"/>
            </a:lvl1pPr>
            <a:lvl2pPr marL="914400" lvl="1" indent="-330200" algn="l">
              <a:lnSpc>
                <a:spcPct val="100000"/>
              </a:lnSpc>
              <a:spcBef>
                <a:spcPts val="600"/>
              </a:spcBef>
              <a:spcAft>
                <a:spcPts val="0"/>
              </a:spcAft>
              <a:buSzPts val="1600"/>
              <a:buChar char="▪"/>
              <a:defRPr sz="1600"/>
            </a:lvl2pPr>
            <a:lvl3pPr marL="1371600" lvl="2" indent="-330200" algn="l">
              <a:lnSpc>
                <a:spcPct val="100000"/>
              </a:lnSpc>
              <a:spcBef>
                <a:spcPts val="600"/>
              </a:spcBef>
              <a:spcAft>
                <a:spcPts val="0"/>
              </a:spcAft>
              <a:buSzPts val="1600"/>
              <a:buChar char="▪"/>
              <a:defRPr sz="1600"/>
            </a:lvl3pPr>
            <a:lvl4pPr marL="1828800" lvl="3" indent="-330200" algn="l">
              <a:lnSpc>
                <a:spcPct val="100000"/>
              </a:lnSpc>
              <a:spcBef>
                <a:spcPts val="600"/>
              </a:spcBef>
              <a:spcAft>
                <a:spcPts val="0"/>
              </a:spcAft>
              <a:buSzPts val="1600"/>
              <a:buChar char="▪"/>
              <a:defRPr sz="1600"/>
            </a:lvl4pPr>
            <a:lvl5pPr marL="2286000" lvl="4" indent="-330200" algn="l">
              <a:lnSpc>
                <a:spcPct val="100000"/>
              </a:lnSpc>
              <a:spcBef>
                <a:spcPts val="600"/>
              </a:spcBef>
              <a:spcAft>
                <a:spcPts val="0"/>
              </a:spcAft>
              <a:buSzPts val="1600"/>
              <a:buChar char="▪"/>
              <a:defRPr sz="16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5" name="Google Shape;175;g1dcd6100c21_3_37"/>
          <p:cNvSpPr txBox="1">
            <a:spLocks noGrp="1"/>
          </p:cNvSpPr>
          <p:nvPr>
            <p:ph type="body" idx="2"/>
          </p:nvPr>
        </p:nvSpPr>
        <p:spPr>
          <a:xfrm>
            <a:off x="4367212" y="1253162"/>
            <a:ext cx="7129463" cy="4946038"/>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800"/>
              <a:buFont typeface="Noto Sans Symbols"/>
              <a:buNone/>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6" name="Google Shape;176;g1dcd6100c21_3_37"/>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177" name="Google Shape;177;g1dcd6100c21_3_37"/>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8" name="Google Shape;178;g1dcd6100c21_3_37"/>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9" name="Google Shape;179;g1dcd6100c21_3_37"/>
          <p:cNvSpPr txBox="1">
            <a:spLocks noGrp="1"/>
          </p:cNvSpPr>
          <p:nvPr>
            <p:ph type="body" idx="3"/>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80" name="Google Shape;180;g1dcd6100c21_3_37"/>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2751">
          <p15:clr>
            <a:srgbClr val="FBAE40"/>
          </p15:clr>
        </p15:guide>
        <p15:guide id="2" pos="261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act dark">
  <p:cSld name="Contact dark">
    <p:bg>
      <p:bgPr>
        <a:solidFill>
          <a:srgbClr val="113341"/>
        </a:solidFill>
        <a:effectLst/>
      </p:bgPr>
    </p:bg>
    <p:spTree>
      <p:nvGrpSpPr>
        <p:cNvPr id="1" name="Shape 181"/>
        <p:cNvGrpSpPr/>
        <p:nvPr/>
      </p:nvGrpSpPr>
      <p:grpSpPr>
        <a:xfrm>
          <a:off x="0" y="0"/>
          <a:ext cx="0" cy="0"/>
          <a:chOff x="0" y="0"/>
          <a:chExt cx="0" cy="0"/>
        </a:xfrm>
      </p:grpSpPr>
      <p:pic>
        <p:nvPicPr>
          <p:cNvPr id="182" name="Google Shape;182;g1dcd6100c21_3_45"/>
          <p:cNvPicPr preferRelativeResize="0"/>
          <p:nvPr/>
        </p:nvPicPr>
        <p:blipFill rotWithShape="1">
          <a:blip r:embed="rId2">
            <a:alphaModFix/>
          </a:blip>
          <a:srcRect/>
          <a:stretch/>
        </p:blipFill>
        <p:spPr>
          <a:xfrm>
            <a:off x="4915675" y="5590"/>
            <a:ext cx="7276324" cy="6846819"/>
          </a:xfrm>
          <a:prstGeom prst="rect">
            <a:avLst/>
          </a:prstGeom>
          <a:noFill/>
          <a:ln>
            <a:noFill/>
          </a:ln>
        </p:spPr>
      </p:pic>
      <p:sp>
        <p:nvSpPr>
          <p:cNvPr id="183" name="Google Shape;183;g1dcd6100c21_3_45"/>
          <p:cNvSpPr txBox="1"/>
          <p:nvPr/>
        </p:nvSpPr>
        <p:spPr>
          <a:xfrm>
            <a:off x="695326" y="3984784"/>
            <a:ext cx="3153864" cy="2215991"/>
          </a:xfrm>
          <a:prstGeom prst="rect">
            <a:avLst/>
          </a:prstGeom>
          <a:noFill/>
          <a:ln>
            <a:noFill/>
          </a:ln>
        </p:spPr>
        <p:txBody>
          <a:bodyPr spcFirstLastPara="1" wrap="square" lIns="0" tIns="0" rIns="0" bIns="0" anchor="b" anchorCtr="0">
            <a:spAutoFit/>
          </a:bodyPr>
          <a:lstStyle/>
          <a:p>
            <a:pPr marL="0" marR="0" lvl="0" indent="0" algn="l" rtl="0">
              <a:spcBef>
                <a:spcPts val="0"/>
              </a:spcBef>
              <a:spcAft>
                <a:spcPts val="0"/>
              </a:spcAft>
              <a:buNone/>
            </a:pPr>
            <a:r>
              <a:rPr lang="en-GB" sz="1600" b="1">
                <a:solidFill>
                  <a:schemeClr val="lt1"/>
                </a:solidFill>
                <a:latin typeface="Calibri"/>
                <a:ea typeface="Calibri"/>
                <a:cs typeface="Calibri"/>
                <a:sym typeface="Calibri"/>
              </a:rPr>
              <a:t>Helsinki</a:t>
            </a:r>
            <a:endParaRPr sz="1600" b="1">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Salomonkatu 17 A (Autotalo)</a:t>
            </a:r>
            <a:br>
              <a:rPr lang="en-GB" sz="1600">
                <a:solidFill>
                  <a:schemeClr val="lt1"/>
                </a:solidFill>
                <a:latin typeface="Calibri"/>
                <a:ea typeface="Calibri"/>
                <a:cs typeface="Calibri"/>
                <a:sym typeface="Calibri"/>
              </a:rPr>
            </a:br>
            <a:r>
              <a:rPr lang="en-GB" sz="1600">
                <a:solidFill>
                  <a:schemeClr val="lt1"/>
                </a:solidFill>
                <a:latin typeface="Calibri"/>
                <a:ea typeface="Calibri"/>
                <a:cs typeface="Calibri"/>
                <a:sym typeface="Calibri"/>
              </a:rPr>
              <a:t>00100 Helsinki, Finland</a:t>
            </a:r>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b="1">
                <a:solidFill>
                  <a:schemeClr val="lt1"/>
                </a:solidFill>
                <a:latin typeface="Calibri"/>
                <a:ea typeface="Calibri"/>
                <a:cs typeface="Calibri"/>
                <a:sym typeface="Calibri"/>
              </a:rPr>
              <a:t>Berlin</a:t>
            </a:r>
            <a:endParaRPr sz="1600" b="1">
              <a:solidFill>
                <a:schemeClr val="lt1"/>
              </a:solidFill>
              <a:latin typeface="Calibri"/>
              <a:ea typeface="Calibri"/>
              <a:cs typeface="Calibri"/>
              <a:sym typeface="Calibri"/>
            </a:endParaRPr>
          </a:p>
          <a:p>
            <a:pPr marL="0" marR="0" lvl="0" indent="0" algn="l" rtl="0">
              <a:spcBef>
                <a:spcPts val="0"/>
              </a:spcBef>
              <a:spcAft>
                <a:spcPts val="0"/>
              </a:spcAft>
              <a:buNone/>
            </a:pPr>
            <a:r>
              <a:rPr lang="en-GB" sz="1600">
                <a:solidFill>
                  <a:schemeClr val="lt1"/>
                </a:solidFill>
                <a:latin typeface="Calibri"/>
                <a:ea typeface="Calibri"/>
                <a:cs typeface="Calibri"/>
                <a:sym typeface="Calibri"/>
              </a:rPr>
              <a:t>Erkelenzdamm 7</a:t>
            </a:r>
            <a:br>
              <a:rPr lang="en-GB" sz="1600">
                <a:solidFill>
                  <a:schemeClr val="lt1"/>
                </a:solidFill>
                <a:latin typeface="Calibri"/>
                <a:ea typeface="Calibri"/>
                <a:cs typeface="Calibri"/>
                <a:sym typeface="Calibri"/>
              </a:rPr>
            </a:br>
            <a:r>
              <a:rPr lang="en-GB" sz="1600">
                <a:solidFill>
                  <a:schemeClr val="lt1"/>
                </a:solidFill>
                <a:latin typeface="Calibri"/>
                <a:ea typeface="Calibri"/>
                <a:cs typeface="Calibri"/>
                <a:sym typeface="Calibri"/>
              </a:rPr>
              <a:t>10999 Berlin, Germany</a:t>
            </a:r>
            <a:endParaRPr/>
          </a:p>
          <a:p>
            <a:pPr marL="0" marR="0" lvl="0" indent="0" algn="l" rtl="0">
              <a:spcBef>
                <a:spcPts val="0"/>
              </a:spcBef>
              <a:spcAft>
                <a:spcPts val="0"/>
              </a:spcAft>
              <a:buNone/>
            </a:pPr>
            <a:endParaRPr sz="1600">
              <a:solidFill>
                <a:schemeClr val="dk1"/>
              </a:solidFill>
              <a:latin typeface="Calibri"/>
              <a:ea typeface="Calibri"/>
              <a:cs typeface="Calibri"/>
              <a:sym typeface="Calibri"/>
            </a:endParaRPr>
          </a:p>
          <a:p>
            <a:pPr marL="0" marR="0" lvl="0" indent="0" algn="l" rtl="0">
              <a:spcBef>
                <a:spcPts val="0"/>
              </a:spcBef>
              <a:spcAft>
                <a:spcPts val="0"/>
              </a:spcAft>
              <a:buNone/>
            </a:pPr>
            <a:r>
              <a:rPr lang="en-GB" sz="1600" u="sng">
                <a:solidFill>
                  <a:schemeClr val="lt2"/>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info@dainstudios.com</a:t>
            </a:r>
            <a:endParaRPr sz="1600">
              <a:solidFill>
                <a:schemeClr val="lt2"/>
              </a:solidFill>
              <a:latin typeface="Calibri"/>
              <a:ea typeface="Calibri"/>
              <a:cs typeface="Calibri"/>
              <a:sym typeface="Calibri"/>
            </a:endParaRPr>
          </a:p>
        </p:txBody>
      </p:sp>
      <p:pic>
        <p:nvPicPr>
          <p:cNvPr id="184" name="Google Shape;184;g1dcd6100c21_3_45"/>
          <p:cNvPicPr preferRelativeResize="0"/>
          <p:nvPr/>
        </p:nvPicPr>
        <p:blipFill rotWithShape="1">
          <a:blip r:embed="rId4">
            <a:alphaModFix/>
          </a:blip>
          <a:srcRect/>
          <a:stretch/>
        </p:blipFill>
        <p:spPr>
          <a:xfrm>
            <a:off x="695326" y="703683"/>
            <a:ext cx="1522947" cy="898538"/>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tart light">
  <p:cSld name="Start light">
    <p:spTree>
      <p:nvGrpSpPr>
        <p:cNvPr id="1" name="Shape 185"/>
        <p:cNvGrpSpPr/>
        <p:nvPr/>
      </p:nvGrpSpPr>
      <p:grpSpPr>
        <a:xfrm>
          <a:off x="0" y="0"/>
          <a:ext cx="0" cy="0"/>
          <a:chOff x="0" y="0"/>
          <a:chExt cx="0" cy="0"/>
        </a:xfrm>
      </p:grpSpPr>
      <p:pic>
        <p:nvPicPr>
          <p:cNvPr id="186" name="Google Shape;186;g1dcd6100c21_3_49"/>
          <p:cNvPicPr preferRelativeResize="0"/>
          <p:nvPr/>
        </p:nvPicPr>
        <p:blipFill rotWithShape="1">
          <a:blip r:embed="rId2">
            <a:alphaModFix/>
          </a:blip>
          <a:srcRect/>
          <a:stretch/>
        </p:blipFill>
        <p:spPr>
          <a:xfrm>
            <a:off x="4915675" y="5590"/>
            <a:ext cx="7276324" cy="6846819"/>
          </a:xfrm>
          <a:prstGeom prst="rect">
            <a:avLst/>
          </a:prstGeom>
          <a:noFill/>
          <a:ln>
            <a:noFill/>
          </a:ln>
        </p:spPr>
      </p:pic>
      <p:sp>
        <p:nvSpPr>
          <p:cNvPr id="187" name="Google Shape;187;g1dcd6100c21_3_49"/>
          <p:cNvSpPr txBox="1">
            <a:spLocks noGrp="1"/>
          </p:cNvSpPr>
          <p:nvPr>
            <p:ph type="ctrTitle"/>
          </p:nvPr>
        </p:nvSpPr>
        <p:spPr>
          <a:xfrm>
            <a:off x="695325" y="3429000"/>
            <a:ext cx="6271918" cy="455705"/>
          </a:xfrm>
          <a:prstGeom prst="rect">
            <a:avLst/>
          </a:prstGeom>
          <a:noFill/>
          <a:ln>
            <a:noFill/>
          </a:ln>
        </p:spPr>
        <p:txBody>
          <a:bodyPr spcFirstLastPara="1" wrap="square" lIns="0" tIns="0" rIns="0" bIns="0" anchor="b" anchorCtr="0">
            <a:noAutofit/>
          </a:bodyPr>
          <a:lstStyle>
            <a:lvl1pPr lvl="0" algn="l">
              <a:lnSpc>
                <a:spcPct val="90000"/>
              </a:lnSpc>
              <a:spcBef>
                <a:spcPts val="0"/>
              </a:spcBef>
              <a:spcAft>
                <a:spcPts val="0"/>
              </a:spcAft>
              <a:buClr>
                <a:schemeClr val="dk2"/>
              </a:buClr>
              <a:buSzPts val="3200"/>
              <a:buFont typeface="Tahoma"/>
              <a:buNone/>
              <a:defRPr sz="3200" b="1" i="0">
                <a:solidFill>
                  <a:schemeClr val="dk2"/>
                </a:solidFill>
                <a:latin typeface="Tahoma"/>
                <a:ea typeface="Tahoma"/>
                <a:cs typeface="Tahoma"/>
                <a:sym typeface="Tahoma"/>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8" name="Google Shape;188;g1dcd6100c21_3_49"/>
          <p:cNvSpPr txBox="1">
            <a:spLocks noGrp="1"/>
          </p:cNvSpPr>
          <p:nvPr>
            <p:ph type="subTitle" idx="1"/>
          </p:nvPr>
        </p:nvSpPr>
        <p:spPr>
          <a:xfrm>
            <a:off x="695322" y="4028219"/>
            <a:ext cx="6271919" cy="720000"/>
          </a:xfrm>
          <a:prstGeom prst="rect">
            <a:avLst/>
          </a:prstGeom>
          <a:noFill/>
          <a:ln>
            <a:noFill/>
          </a:ln>
        </p:spPr>
        <p:txBody>
          <a:bodyPr spcFirstLastPara="1" wrap="square" lIns="0" tIns="0" rIns="0" bIns="0" anchor="t" anchorCtr="0">
            <a:noAutofit/>
          </a:bodyPr>
          <a:lstStyle>
            <a:lvl1pPr lvl="0" algn="l">
              <a:lnSpc>
                <a:spcPct val="100000"/>
              </a:lnSpc>
              <a:spcBef>
                <a:spcPts val="1000"/>
              </a:spcBef>
              <a:spcAft>
                <a:spcPts val="0"/>
              </a:spcAft>
              <a:buSzPts val="2000"/>
              <a:buNone/>
              <a:defRPr sz="2000" b="0" i="0">
                <a:solidFill>
                  <a:schemeClr val="dk1"/>
                </a:solidFill>
                <a:latin typeface="Calibri"/>
                <a:ea typeface="Calibri"/>
                <a:cs typeface="Calibri"/>
                <a:sym typeface="Calibri"/>
              </a:defRPr>
            </a:lvl1pPr>
            <a:lvl2pPr lvl="1" algn="ctr">
              <a:lnSpc>
                <a:spcPct val="100000"/>
              </a:lnSpc>
              <a:spcBef>
                <a:spcPts val="6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600"/>
              </a:spcBef>
              <a:spcAft>
                <a:spcPts val="0"/>
              </a:spcAft>
              <a:buSzPts val="1600"/>
              <a:buNone/>
              <a:defRPr sz="1600"/>
            </a:lvl4pPr>
            <a:lvl5pPr lvl="4" algn="ctr">
              <a:lnSpc>
                <a:spcPct val="100000"/>
              </a:lnSpc>
              <a:spcBef>
                <a:spcPts val="600"/>
              </a:spcBef>
              <a:spcAft>
                <a:spcPts val="0"/>
              </a:spcAft>
              <a:buSzPts val="1600"/>
              <a:buNone/>
              <a:defRPr sz="1600"/>
            </a:lvl5pPr>
            <a:lvl6pPr lvl="5" algn="ctr">
              <a:lnSpc>
                <a:spcPct val="90000"/>
              </a:lnSpc>
              <a:spcBef>
                <a:spcPts val="6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89" name="Google Shape;189;g1dcd6100c21_3_49"/>
          <p:cNvPicPr preferRelativeResize="0"/>
          <p:nvPr/>
        </p:nvPicPr>
        <p:blipFill rotWithShape="1">
          <a:blip r:embed="rId3">
            <a:alphaModFix/>
          </a:blip>
          <a:srcRect/>
          <a:stretch/>
        </p:blipFill>
        <p:spPr>
          <a:xfrm>
            <a:off x="695326" y="703683"/>
            <a:ext cx="1522947" cy="898539"/>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Divider dark">
  <p:cSld name="Divider dark">
    <p:bg>
      <p:bgPr>
        <a:solidFill>
          <a:srgbClr val="113341"/>
        </a:solidFill>
        <a:effectLst/>
      </p:bgPr>
    </p:bg>
    <p:spTree>
      <p:nvGrpSpPr>
        <p:cNvPr id="1" name="Shape 190"/>
        <p:cNvGrpSpPr/>
        <p:nvPr/>
      </p:nvGrpSpPr>
      <p:grpSpPr>
        <a:xfrm>
          <a:off x="0" y="0"/>
          <a:ext cx="0" cy="0"/>
          <a:chOff x="0" y="0"/>
          <a:chExt cx="0" cy="0"/>
        </a:xfrm>
      </p:grpSpPr>
      <p:pic>
        <p:nvPicPr>
          <p:cNvPr id="191" name="Google Shape;191;g1dcd6100c21_3_54"/>
          <p:cNvPicPr preferRelativeResize="0"/>
          <p:nvPr/>
        </p:nvPicPr>
        <p:blipFill rotWithShape="1">
          <a:blip r:embed="rId2">
            <a:alphaModFix/>
          </a:blip>
          <a:srcRect/>
          <a:stretch/>
        </p:blipFill>
        <p:spPr>
          <a:xfrm>
            <a:off x="4915675" y="5590"/>
            <a:ext cx="7276324" cy="6846819"/>
          </a:xfrm>
          <a:prstGeom prst="rect">
            <a:avLst/>
          </a:prstGeom>
          <a:noFill/>
          <a:ln>
            <a:noFill/>
          </a:ln>
        </p:spPr>
      </p:pic>
      <p:sp>
        <p:nvSpPr>
          <p:cNvPr id="192" name="Google Shape;192;g1dcd6100c21_3_54"/>
          <p:cNvSpPr txBox="1">
            <a:spLocks noGrp="1"/>
          </p:cNvSpPr>
          <p:nvPr>
            <p:ph type="ctrTitle"/>
          </p:nvPr>
        </p:nvSpPr>
        <p:spPr>
          <a:xfrm>
            <a:off x="695325" y="3028868"/>
            <a:ext cx="6270625" cy="332399"/>
          </a:xfrm>
          <a:prstGeom prst="rect">
            <a:avLst/>
          </a:prstGeom>
          <a:noFill/>
          <a:ln>
            <a:noFill/>
          </a:ln>
        </p:spPr>
        <p:txBody>
          <a:bodyPr spcFirstLastPara="1" wrap="square" lIns="0" tIns="0" rIns="0" bIns="0" anchor="b" anchorCtr="0">
            <a:spAutoFit/>
          </a:bodyPr>
          <a:lstStyle>
            <a:lvl1pPr lvl="0" algn="l">
              <a:lnSpc>
                <a:spcPct val="90000"/>
              </a:lnSpc>
              <a:spcBef>
                <a:spcPts val="0"/>
              </a:spcBef>
              <a:spcAft>
                <a:spcPts val="0"/>
              </a:spcAft>
              <a:buClr>
                <a:schemeClr val="lt2"/>
              </a:buClr>
              <a:buSzPts val="2400"/>
              <a:buFont typeface="Tahoma"/>
              <a:buNone/>
              <a:defRPr sz="2400" b="1" i="0">
                <a:solidFill>
                  <a:schemeClr val="lt2"/>
                </a:solidFill>
                <a:latin typeface="Tahoma"/>
                <a:ea typeface="Tahoma"/>
                <a:cs typeface="Tahoma"/>
                <a:sym typeface="Tahoma"/>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3" name="Google Shape;193;g1dcd6100c21_3_54"/>
          <p:cNvSpPr txBox="1">
            <a:spLocks noGrp="1"/>
          </p:cNvSpPr>
          <p:nvPr>
            <p:ph type="subTitle" idx="1"/>
          </p:nvPr>
        </p:nvSpPr>
        <p:spPr>
          <a:xfrm>
            <a:off x="695323" y="3504781"/>
            <a:ext cx="6270627" cy="720000"/>
          </a:xfrm>
          <a:prstGeom prst="rect">
            <a:avLst/>
          </a:prstGeom>
          <a:noFill/>
          <a:ln>
            <a:noFill/>
          </a:ln>
        </p:spPr>
        <p:txBody>
          <a:bodyPr spcFirstLastPara="1" wrap="square" lIns="0" tIns="0" rIns="0" bIns="0" anchor="t" anchorCtr="0">
            <a:noAutofit/>
          </a:bodyPr>
          <a:lstStyle>
            <a:lvl1pPr lvl="0" algn="l">
              <a:lnSpc>
                <a:spcPct val="100000"/>
              </a:lnSpc>
              <a:spcBef>
                <a:spcPts val="1000"/>
              </a:spcBef>
              <a:spcAft>
                <a:spcPts val="0"/>
              </a:spcAft>
              <a:buSzPts val="1800"/>
              <a:buNone/>
              <a:defRPr sz="1800" b="0" i="0">
                <a:solidFill>
                  <a:schemeClr val="lt1"/>
                </a:solidFill>
                <a:latin typeface="Calibri"/>
                <a:ea typeface="Calibri"/>
                <a:cs typeface="Calibri"/>
                <a:sym typeface="Calibri"/>
              </a:defRPr>
            </a:lvl1pPr>
            <a:lvl2pPr lvl="1" algn="ctr">
              <a:lnSpc>
                <a:spcPct val="100000"/>
              </a:lnSpc>
              <a:spcBef>
                <a:spcPts val="6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600"/>
              </a:spcBef>
              <a:spcAft>
                <a:spcPts val="0"/>
              </a:spcAft>
              <a:buSzPts val="1600"/>
              <a:buNone/>
              <a:defRPr sz="1600"/>
            </a:lvl4pPr>
            <a:lvl5pPr lvl="4" algn="ctr">
              <a:lnSpc>
                <a:spcPct val="100000"/>
              </a:lnSpc>
              <a:spcBef>
                <a:spcPts val="600"/>
              </a:spcBef>
              <a:spcAft>
                <a:spcPts val="0"/>
              </a:spcAft>
              <a:buSzPts val="1600"/>
              <a:buNone/>
              <a:defRPr sz="1600"/>
            </a:lvl5pPr>
            <a:lvl6pPr lvl="5" algn="ctr">
              <a:lnSpc>
                <a:spcPct val="90000"/>
              </a:lnSpc>
              <a:spcBef>
                <a:spcPts val="6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Divider light">
  <p:cSld name="Divider light">
    <p:spTree>
      <p:nvGrpSpPr>
        <p:cNvPr id="1" name="Shape 194"/>
        <p:cNvGrpSpPr/>
        <p:nvPr/>
      </p:nvGrpSpPr>
      <p:grpSpPr>
        <a:xfrm>
          <a:off x="0" y="0"/>
          <a:ext cx="0" cy="0"/>
          <a:chOff x="0" y="0"/>
          <a:chExt cx="0" cy="0"/>
        </a:xfrm>
      </p:grpSpPr>
      <p:pic>
        <p:nvPicPr>
          <p:cNvPr id="195" name="Google Shape;195;g1dcd6100c21_3_58"/>
          <p:cNvPicPr preferRelativeResize="0"/>
          <p:nvPr/>
        </p:nvPicPr>
        <p:blipFill rotWithShape="1">
          <a:blip r:embed="rId2">
            <a:alphaModFix/>
          </a:blip>
          <a:srcRect/>
          <a:stretch/>
        </p:blipFill>
        <p:spPr>
          <a:xfrm>
            <a:off x="4915675" y="5590"/>
            <a:ext cx="7276324" cy="6846819"/>
          </a:xfrm>
          <a:prstGeom prst="rect">
            <a:avLst/>
          </a:prstGeom>
          <a:noFill/>
          <a:ln>
            <a:noFill/>
          </a:ln>
        </p:spPr>
      </p:pic>
      <p:sp>
        <p:nvSpPr>
          <p:cNvPr id="196" name="Google Shape;196;g1dcd6100c21_3_58"/>
          <p:cNvSpPr txBox="1">
            <a:spLocks noGrp="1"/>
          </p:cNvSpPr>
          <p:nvPr>
            <p:ph type="ctrTitle"/>
          </p:nvPr>
        </p:nvSpPr>
        <p:spPr>
          <a:xfrm>
            <a:off x="695325" y="3028868"/>
            <a:ext cx="6271200" cy="332399"/>
          </a:xfrm>
          <a:prstGeom prst="rect">
            <a:avLst/>
          </a:prstGeom>
          <a:noFill/>
          <a:ln>
            <a:noFill/>
          </a:ln>
        </p:spPr>
        <p:txBody>
          <a:bodyPr spcFirstLastPara="1" wrap="square" lIns="0" tIns="0" rIns="0" bIns="0" anchor="b" anchorCtr="0">
            <a:spAutoFit/>
          </a:bodyPr>
          <a:lstStyle>
            <a:lvl1pPr lvl="0" algn="l">
              <a:lnSpc>
                <a:spcPct val="90000"/>
              </a:lnSpc>
              <a:spcBef>
                <a:spcPts val="0"/>
              </a:spcBef>
              <a:spcAft>
                <a:spcPts val="0"/>
              </a:spcAft>
              <a:buClr>
                <a:schemeClr val="dk2"/>
              </a:buClr>
              <a:buSzPts val="2400"/>
              <a:buFont typeface="Tahoma"/>
              <a:buNone/>
              <a:defRPr sz="2400" b="1" i="0">
                <a:solidFill>
                  <a:schemeClr val="dk2"/>
                </a:solidFill>
                <a:latin typeface="Tahoma"/>
                <a:ea typeface="Tahoma"/>
                <a:cs typeface="Tahoma"/>
                <a:sym typeface="Tahoma"/>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7" name="Google Shape;197;g1dcd6100c21_3_58"/>
          <p:cNvSpPr txBox="1">
            <a:spLocks noGrp="1"/>
          </p:cNvSpPr>
          <p:nvPr>
            <p:ph type="subTitle" idx="1"/>
          </p:nvPr>
        </p:nvSpPr>
        <p:spPr>
          <a:xfrm>
            <a:off x="695323" y="3504781"/>
            <a:ext cx="6271200" cy="720000"/>
          </a:xfrm>
          <a:prstGeom prst="rect">
            <a:avLst/>
          </a:prstGeom>
          <a:noFill/>
          <a:ln>
            <a:noFill/>
          </a:ln>
        </p:spPr>
        <p:txBody>
          <a:bodyPr spcFirstLastPara="1" wrap="square" lIns="0" tIns="0" rIns="0" bIns="0" anchor="t" anchorCtr="0">
            <a:noAutofit/>
          </a:bodyPr>
          <a:lstStyle>
            <a:lvl1pPr lvl="0" algn="l">
              <a:lnSpc>
                <a:spcPct val="100000"/>
              </a:lnSpc>
              <a:spcBef>
                <a:spcPts val="1000"/>
              </a:spcBef>
              <a:spcAft>
                <a:spcPts val="0"/>
              </a:spcAft>
              <a:buSzPts val="1800"/>
              <a:buNone/>
              <a:defRPr sz="1800" b="0" i="0">
                <a:solidFill>
                  <a:schemeClr val="dk1"/>
                </a:solidFill>
                <a:latin typeface="Calibri"/>
                <a:ea typeface="Calibri"/>
                <a:cs typeface="Calibri"/>
                <a:sym typeface="Calibri"/>
              </a:defRPr>
            </a:lvl1pPr>
            <a:lvl2pPr lvl="1" algn="ctr">
              <a:lnSpc>
                <a:spcPct val="100000"/>
              </a:lnSpc>
              <a:spcBef>
                <a:spcPts val="600"/>
              </a:spcBef>
              <a:spcAft>
                <a:spcPts val="0"/>
              </a:spcAft>
              <a:buSzPts val="2000"/>
              <a:buNone/>
              <a:defRPr sz="2000"/>
            </a:lvl2pPr>
            <a:lvl3pPr lvl="2" algn="ctr">
              <a:lnSpc>
                <a:spcPct val="100000"/>
              </a:lnSpc>
              <a:spcBef>
                <a:spcPts val="600"/>
              </a:spcBef>
              <a:spcAft>
                <a:spcPts val="0"/>
              </a:spcAft>
              <a:buSzPts val="1800"/>
              <a:buNone/>
              <a:defRPr sz="1800"/>
            </a:lvl3pPr>
            <a:lvl4pPr lvl="3" algn="ctr">
              <a:lnSpc>
                <a:spcPct val="100000"/>
              </a:lnSpc>
              <a:spcBef>
                <a:spcPts val="600"/>
              </a:spcBef>
              <a:spcAft>
                <a:spcPts val="0"/>
              </a:spcAft>
              <a:buSzPts val="1600"/>
              <a:buNone/>
              <a:defRPr sz="1600"/>
            </a:lvl4pPr>
            <a:lvl5pPr lvl="4" algn="ctr">
              <a:lnSpc>
                <a:spcPct val="100000"/>
              </a:lnSpc>
              <a:spcBef>
                <a:spcPts val="600"/>
              </a:spcBef>
              <a:spcAft>
                <a:spcPts val="0"/>
              </a:spcAft>
              <a:buSzPts val="1600"/>
              <a:buNone/>
              <a:defRPr sz="1600"/>
            </a:lvl5pPr>
            <a:lvl6pPr lvl="5" algn="ctr">
              <a:lnSpc>
                <a:spcPct val="90000"/>
              </a:lnSpc>
              <a:spcBef>
                <a:spcPts val="6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ntact light">
  <p:cSld name="Contact light">
    <p:spTree>
      <p:nvGrpSpPr>
        <p:cNvPr id="1" name="Shape 198"/>
        <p:cNvGrpSpPr/>
        <p:nvPr/>
      </p:nvGrpSpPr>
      <p:grpSpPr>
        <a:xfrm>
          <a:off x="0" y="0"/>
          <a:ext cx="0" cy="0"/>
          <a:chOff x="0" y="0"/>
          <a:chExt cx="0" cy="0"/>
        </a:xfrm>
      </p:grpSpPr>
      <p:pic>
        <p:nvPicPr>
          <p:cNvPr id="199" name="Google Shape;199;g1dcd6100c21_3_62"/>
          <p:cNvPicPr preferRelativeResize="0"/>
          <p:nvPr/>
        </p:nvPicPr>
        <p:blipFill rotWithShape="1">
          <a:blip r:embed="rId2">
            <a:alphaModFix/>
          </a:blip>
          <a:srcRect/>
          <a:stretch/>
        </p:blipFill>
        <p:spPr>
          <a:xfrm>
            <a:off x="4915675" y="5590"/>
            <a:ext cx="7276324" cy="6846819"/>
          </a:xfrm>
          <a:prstGeom prst="rect">
            <a:avLst/>
          </a:prstGeom>
          <a:noFill/>
          <a:ln>
            <a:noFill/>
          </a:ln>
        </p:spPr>
      </p:pic>
      <p:sp>
        <p:nvSpPr>
          <p:cNvPr id="200" name="Google Shape;200;g1dcd6100c21_3_62"/>
          <p:cNvSpPr txBox="1"/>
          <p:nvPr/>
        </p:nvSpPr>
        <p:spPr>
          <a:xfrm>
            <a:off x="695326" y="3984784"/>
            <a:ext cx="3153864" cy="2215991"/>
          </a:xfrm>
          <a:prstGeom prst="rect">
            <a:avLst/>
          </a:prstGeom>
          <a:noFill/>
          <a:ln>
            <a:noFill/>
          </a:ln>
        </p:spPr>
        <p:txBody>
          <a:bodyPr spcFirstLastPara="1" wrap="square" lIns="0" tIns="0" rIns="0" bIns="0" anchor="b" anchorCtr="0">
            <a:spAutoFit/>
          </a:bodyPr>
          <a:lstStyle/>
          <a:p>
            <a:pPr marL="0" marR="0" lvl="0" indent="0" algn="l" rtl="0">
              <a:spcBef>
                <a:spcPts val="0"/>
              </a:spcBef>
              <a:spcAft>
                <a:spcPts val="0"/>
              </a:spcAft>
              <a:buNone/>
            </a:pPr>
            <a:r>
              <a:rPr lang="en-GB" sz="1600" b="1">
                <a:solidFill>
                  <a:srgbClr val="103342"/>
                </a:solidFill>
                <a:latin typeface="Calibri"/>
                <a:ea typeface="Calibri"/>
                <a:cs typeface="Calibri"/>
                <a:sym typeface="Calibri"/>
              </a:rPr>
              <a:t>Helsinki</a:t>
            </a:r>
            <a:endParaRPr sz="1600" b="1">
              <a:solidFill>
                <a:srgbClr val="103342"/>
              </a:solidFill>
              <a:latin typeface="Calibri"/>
              <a:ea typeface="Calibri"/>
              <a:cs typeface="Calibri"/>
              <a:sym typeface="Calibri"/>
            </a:endParaRPr>
          </a:p>
          <a:p>
            <a:pPr marL="0" marR="0" lvl="0" indent="0" algn="l" rtl="0">
              <a:spcBef>
                <a:spcPts val="0"/>
              </a:spcBef>
              <a:spcAft>
                <a:spcPts val="0"/>
              </a:spcAft>
              <a:buNone/>
            </a:pPr>
            <a:r>
              <a:rPr lang="en-GB" sz="1600">
                <a:solidFill>
                  <a:schemeClr val="dk1"/>
                </a:solidFill>
                <a:latin typeface="Calibri"/>
                <a:ea typeface="Calibri"/>
                <a:cs typeface="Calibri"/>
                <a:sym typeface="Calibri"/>
              </a:rPr>
              <a:t>Salomonkatu 17 A (Autotalo)</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00100 Helsinki, Finland</a:t>
            </a:r>
            <a:endParaRPr/>
          </a:p>
          <a:p>
            <a:pPr marL="0" marR="0" lvl="0" indent="0" algn="l" rtl="0">
              <a:spcBef>
                <a:spcPts val="0"/>
              </a:spcBef>
              <a:spcAft>
                <a:spcPts val="0"/>
              </a:spcAft>
              <a:buNone/>
            </a:pPr>
            <a:endParaRPr sz="1600">
              <a:solidFill>
                <a:schemeClr val="dk1"/>
              </a:solidFill>
              <a:latin typeface="Calibri"/>
              <a:ea typeface="Calibri"/>
              <a:cs typeface="Calibri"/>
              <a:sym typeface="Calibri"/>
            </a:endParaRPr>
          </a:p>
          <a:p>
            <a:pPr marL="0" marR="0" lvl="0" indent="0" algn="l" rtl="0">
              <a:spcBef>
                <a:spcPts val="0"/>
              </a:spcBef>
              <a:spcAft>
                <a:spcPts val="0"/>
              </a:spcAft>
              <a:buNone/>
            </a:pPr>
            <a:r>
              <a:rPr lang="en-GB" sz="1600" b="1">
                <a:solidFill>
                  <a:srgbClr val="103342"/>
                </a:solidFill>
                <a:latin typeface="Calibri"/>
                <a:ea typeface="Calibri"/>
                <a:cs typeface="Calibri"/>
                <a:sym typeface="Calibri"/>
              </a:rPr>
              <a:t>Berlin</a:t>
            </a:r>
            <a:endParaRPr sz="1600" b="1">
              <a:solidFill>
                <a:srgbClr val="103342"/>
              </a:solidFill>
              <a:latin typeface="Calibri"/>
              <a:ea typeface="Calibri"/>
              <a:cs typeface="Calibri"/>
              <a:sym typeface="Calibri"/>
            </a:endParaRPr>
          </a:p>
          <a:p>
            <a:pPr marL="0" marR="0" lvl="0" indent="0" algn="l" rtl="0">
              <a:spcBef>
                <a:spcPts val="0"/>
              </a:spcBef>
              <a:spcAft>
                <a:spcPts val="0"/>
              </a:spcAft>
              <a:buNone/>
            </a:pPr>
            <a:r>
              <a:rPr lang="en-GB" sz="1600">
                <a:solidFill>
                  <a:schemeClr val="dk1"/>
                </a:solidFill>
                <a:latin typeface="Calibri"/>
                <a:ea typeface="Calibri"/>
                <a:cs typeface="Calibri"/>
                <a:sym typeface="Calibri"/>
              </a:rPr>
              <a:t>Erkelenzdamm 7</a:t>
            </a:r>
            <a:br>
              <a:rPr lang="en-GB" sz="1600">
                <a:solidFill>
                  <a:schemeClr val="dk1"/>
                </a:solidFill>
                <a:latin typeface="Calibri"/>
                <a:ea typeface="Calibri"/>
                <a:cs typeface="Calibri"/>
                <a:sym typeface="Calibri"/>
              </a:rPr>
            </a:br>
            <a:r>
              <a:rPr lang="en-GB" sz="1600">
                <a:solidFill>
                  <a:schemeClr val="dk1"/>
                </a:solidFill>
                <a:latin typeface="Calibri"/>
                <a:ea typeface="Calibri"/>
                <a:cs typeface="Calibri"/>
                <a:sym typeface="Calibri"/>
              </a:rPr>
              <a:t>10999 Berlin, Germany</a:t>
            </a:r>
            <a:endParaRPr/>
          </a:p>
          <a:p>
            <a:pPr marL="0" marR="0" lvl="0" indent="0" algn="l" rtl="0">
              <a:spcBef>
                <a:spcPts val="0"/>
              </a:spcBef>
              <a:spcAft>
                <a:spcPts val="0"/>
              </a:spcAft>
              <a:buNone/>
            </a:pPr>
            <a:endParaRPr sz="1600">
              <a:solidFill>
                <a:schemeClr val="dk1"/>
              </a:solidFill>
              <a:latin typeface="Calibri"/>
              <a:ea typeface="Calibri"/>
              <a:cs typeface="Calibri"/>
              <a:sym typeface="Calibri"/>
            </a:endParaRPr>
          </a:p>
          <a:p>
            <a:pPr marL="0" marR="0" lvl="0" indent="0" algn="l" rtl="0">
              <a:spcBef>
                <a:spcPts val="0"/>
              </a:spcBef>
              <a:spcAft>
                <a:spcPts val="0"/>
              </a:spcAft>
              <a:buNone/>
            </a:pPr>
            <a:r>
              <a:rPr lang="en-GB" sz="1600" u="sng">
                <a:solidFill>
                  <a:schemeClr val="lt2"/>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info@dainstudios.com</a:t>
            </a:r>
            <a:endParaRPr sz="1600">
              <a:solidFill>
                <a:schemeClr val="lt2"/>
              </a:solidFill>
              <a:latin typeface="Calibri"/>
              <a:ea typeface="Calibri"/>
              <a:cs typeface="Calibri"/>
              <a:sym typeface="Calibri"/>
            </a:endParaRPr>
          </a:p>
        </p:txBody>
      </p:sp>
      <p:pic>
        <p:nvPicPr>
          <p:cNvPr id="201" name="Google Shape;201;g1dcd6100c21_3_62"/>
          <p:cNvPicPr preferRelativeResize="0"/>
          <p:nvPr/>
        </p:nvPicPr>
        <p:blipFill rotWithShape="1">
          <a:blip r:embed="rId4">
            <a:alphaModFix/>
          </a:blip>
          <a:srcRect/>
          <a:stretch/>
        </p:blipFill>
        <p:spPr>
          <a:xfrm>
            <a:off x="695326" y="703683"/>
            <a:ext cx="1522947" cy="898539"/>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16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Headline only dark">
  <p:cSld name="Headline only dark">
    <p:bg>
      <p:bgPr>
        <a:solidFill>
          <a:srgbClr val="103342"/>
        </a:solidFill>
        <a:effectLst/>
      </p:bgPr>
    </p:bg>
    <p:spTree>
      <p:nvGrpSpPr>
        <p:cNvPr id="1" name="Shape 202"/>
        <p:cNvGrpSpPr/>
        <p:nvPr/>
      </p:nvGrpSpPr>
      <p:grpSpPr>
        <a:xfrm>
          <a:off x="0" y="0"/>
          <a:ext cx="0" cy="0"/>
          <a:chOff x="0" y="0"/>
          <a:chExt cx="0" cy="0"/>
        </a:xfrm>
      </p:grpSpPr>
      <p:sp>
        <p:nvSpPr>
          <p:cNvPr id="203" name="Google Shape;203;g1dcd6100c21_3_66"/>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chemeClr val="accent1"/>
                </a:solidFill>
                <a:latin typeface="Calibri"/>
                <a:ea typeface="Calibri"/>
                <a:cs typeface="Calibri"/>
                <a:sym typeface="Calibri"/>
              </a:rPr>
              <a:t>‹#›</a:t>
            </a:fld>
            <a:endParaRPr sz="1200" b="1">
              <a:solidFill>
                <a:schemeClr val="accent1"/>
              </a:solidFill>
              <a:latin typeface="Calibri"/>
              <a:ea typeface="Calibri"/>
              <a:cs typeface="Calibri"/>
              <a:sym typeface="Calibri"/>
            </a:endParaRPr>
          </a:p>
        </p:txBody>
      </p:sp>
      <p:pic>
        <p:nvPicPr>
          <p:cNvPr id="204" name="Google Shape;204;g1dcd6100c21_3_66"/>
          <p:cNvPicPr preferRelativeResize="0"/>
          <p:nvPr/>
        </p:nvPicPr>
        <p:blipFill rotWithShape="1">
          <a:blip r:embed="rId2">
            <a:alphaModFix/>
          </a:blip>
          <a:srcRect/>
          <a:stretch/>
        </p:blipFill>
        <p:spPr>
          <a:xfrm>
            <a:off x="11378632" y="230551"/>
            <a:ext cx="610167" cy="359999"/>
          </a:xfrm>
          <a:prstGeom prst="rect">
            <a:avLst/>
          </a:prstGeom>
          <a:noFill/>
          <a:ln>
            <a:noFill/>
          </a:ln>
        </p:spPr>
      </p:pic>
      <p:sp>
        <p:nvSpPr>
          <p:cNvPr id="205" name="Google Shape;205;g1dcd6100c21_3_66"/>
          <p:cNvSpPr txBox="1">
            <a:spLocks noGrp="1"/>
          </p:cNvSpPr>
          <p:nvPr>
            <p:ph type="ftr" idx="11"/>
          </p:nvPr>
        </p:nvSpPr>
        <p:spPr>
          <a:xfrm>
            <a:off x="695326" y="6446580"/>
            <a:ext cx="10801349" cy="184666"/>
          </a:xfrm>
          <a:prstGeom prst="rect">
            <a:avLst/>
          </a:prstGeom>
          <a:solidFill>
            <a:srgbClr val="103342"/>
          </a:solidFill>
          <a:ln>
            <a:noFill/>
          </a:ln>
        </p:spPr>
        <p:txBody>
          <a:bodyPr spcFirstLastPara="1" wrap="square" lIns="0" tIns="0" rIns="0" bIns="0" anchor="ctr" anchorCtr="0">
            <a:spAutoFit/>
          </a:bodyPr>
          <a:lstStyle>
            <a:lvl1pPr lvl="0" algn="l">
              <a:spcBef>
                <a:spcPts val="0"/>
              </a:spcBef>
              <a:spcAft>
                <a:spcPts val="0"/>
              </a:spcAft>
              <a:buSzPts val="1400"/>
              <a:buNone/>
              <a:defRPr sz="12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6" name="Google Shape;206;g1dcd6100c21_3_66"/>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lt1"/>
              </a:buClr>
              <a:buSzPts val="2400"/>
              <a:buFont typeface="Tahoma"/>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7" name="Google Shape;207;g1dcd6100c21_3_66"/>
          <p:cNvSpPr txBox="1">
            <a:spLocks noGrp="1"/>
          </p:cNvSpPr>
          <p:nvPr>
            <p:ph type="body" idx="1"/>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lt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Agenda Light Layout">
  <p:cSld name="Agenda Light Layout">
    <p:bg>
      <p:bgPr>
        <a:solidFill>
          <a:schemeClr val="lt1"/>
        </a:solidFill>
        <a:effectLst/>
      </p:bgPr>
    </p:bg>
    <p:spTree>
      <p:nvGrpSpPr>
        <p:cNvPr id="1" name="Shape 208"/>
        <p:cNvGrpSpPr/>
        <p:nvPr/>
      </p:nvGrpSpPr>
      <p:grpSpPr>
        <a:xfrm>
          <a:off x="0" y="0"/>
          <a:ext cx="0" cy="0"/>
          <a:chOff x="0" y="0"/>
          <a:chExt cx="0" cy="0"/>
        </a:xfrm>
      </p:grpSpPr>
      <p:sp>
        <p:nvSpPr>
          <p:cNvPr id="209" name="Google Shape;209;g1dcd6100c21_3_72"/>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rgbClr val="103342"/>
              </a:buClr>
              <a:buSzPts val="2400"/>
              <a:buFont typeface="Tahoma"/>
              <a:buNone/>
              <a:defRPr>
                <a:solidFill>
                  <a:srgbClr val="10334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0" name="Google Shape;210;g1dcd6100c21_3_72"/>
          <p:cNvSpPr txBox="1">
            <a:spLocks noGrp="1"/>
          </p:cNvSpPr>
          <p:nvPr>
            <p:ph type="body" idx="1"/>
          </p:nvPr>
        </p:nvSpPr>
        <p:spPr>
          <a:xfrm>
            <a:off x="695325" y="1252538"/>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1" name="Google Shape;211;g1dcd6100c21_3_72"/>
          <p:cNvSpPr txBox="1">
            <a:spLocks noGrp="1"/>
          </p:cNvSpPr>
          <p:nvPr>
            <p:ph type="body" idx="2"/>
          </p:nvPr>
        </p:nvSpPr>
        <p:spPr>
          <a:xfrm>
            <a:off x="1935380" y="2253323"/>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2" name="Google Shape;212;g1dcd6100c21_3_72"/>
          <p:cNvSpPr txBox="1">
            <a:spLocks noGrp="1"/>
          </p:cNvSpPr>
          <p:nvPr>
            <p:ph type="body" idx="3"/>
          </p:nvPr>
        </p:nvSpPr>
        <p:spPr>
          <a:xfrm>
            <a:off x="3100035" y="3258049"/>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3" name="Google Shape;213;g1dcd6100c21_3_72"/>
          <p:cNvSpPr txBox="1">
            <a:spLocks noGrp="1"/>
          </p:cNvSpPr>
          <p:nvPr>
            <p:ph type="body" idx="4"/>
          </p:nvPr>
        </p:nvSpPr>
        <p:spPr>
          <a:xfrm>
            <a:off x="4332070" y="4261069"/>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4" name="Google Shape;214;g1dcd6100c21_3_72"/>
          <p:cNvSpPr txBox="1">
            <a:spLocks noGrp="1"/>
          </p:cNvSpPr>
          <p:nvPr>
            <p:ph type="body" idx="5"/>
          </p:nvPr>
        </p:nvSpPr>
        <p:spPr>
          <a:xfrm>
            <a:off x="5541964" y="5262445"/>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800"/>
              <a:buNone/>
              <a:defRPr>
                <a:solidFill>
                  <a:srgbClr val="FFA92E"/>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5" name="Google Shape;215;g1dcd6100c21_3_72"/>
          <p:cNvSpPr txBox="1">
            <a:spLocks noGrp="1"/>
          </p:cNvSpPr>
          <p:nvPr>
            <p:ph type="body" idx="6"/>
          </p:nvPr>
        </p:nvSpPr>
        <p:spPr>
          <a:xfrm>
            <a:off x="695325" y="1627846"/>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dk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6" name="Google Shape;216;g1dcd6100c21_3_72"/>
          <p:cNvSpPr txBox="1">
            <a:spLocks noGrp="1"/>
          </p:cNvSpPr>
          <p:nvPr>
            <p:ph type="body" idx="7"/>
          </p:nvPr>
        </p:nvSpPr>
        <p:spPr>
          <a:xfrm>
            <a:off x="1935380" y="2630477"/>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dk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7" name="Google Shape;217;g1dcd6100c21_3_72"/>
          <p:cNvSpPr txBox="1">
            <a:spLocks noGrp="1"/>
          </p:cNvSpPr>
          <p:nvPr>
            <p:ph type="body" idx="8"/>
          </p:nvPr>
        </p:nvSpPr>
        <p:spPr>
          <a:xfrm>
            <a:off x="3100035" y="3635670"/>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dk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8" name="Google Shape;218;g1dcd6100c21_3_72"/>
          <p:cNvSpPr txBox="1">
            <a:spLocks noGrp="1"/>
          </p:cNvSpPr>
          <p:nvPr>
            <p:ph type="body" idx="9"/>
          </p:nvPr>
        </p:nvSpPr>
        <p:spPr>
          <a:xfrm>
            <a:off x="4332070" y="4647786"/>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dk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9" name="Google Shape;219;g1dcd6100c21_3_72"/>
          <p:cNvSpPr txBox="1">
            <a:spLocks noGrp="1"/>
          </p:cNvSpPr>
          <p:nvPr>
            <p:ph type="body" idx="13"/>
          </p:nvPr>
        </p:nvSpPr>
        <p:spPr>
          <a:xfrm>
            <a:off x="5541964" y="5639008"/>
            <a:ext cx="3779838" cy="35999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a:solidFill>
                  <a:schemeClr val="dk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0" name="Google Shape;220;g1dcd6100c21_3_72"/>
          <p:cNvSpPr txBox="1">
            <a:spLocks noGrp="1"/>
          </p:cNvSpPr>
          <p:nvPr>
            <p:ph type="body" idx="14"/>
          </p:nvPr>
        </p:nvSpPr>
        <p:spPr>
          <a:xfrm>
            <a:off x="8691638" y="1252538"/>
            <a:ext cx="2443162" cy="2097087"/>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a:solidFill>
                  <a:srgbClr val="103342"/>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1" name="Google Shape;221;g1dcd6100c21_3_72"/>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pic>
        <p:nvPicPr>
          <p:cNvPr id="222" name="Google Shape;222;g1dcd6100c21_3_72"/>
          <p:cNvPicPr preferRelativeResize="0"/>
          <p:nvPr/>
        </p:nvPicPr>
        <p:blipFill rotWithShape="1">
          <a:blip r:embed="rId2">
            <a:alphaModFix/>
          </a:blip>
          <a:srcRect/>
          <a:stretch/>
        </p:blipFill>
        <p:spPr>
          <a:xfrm>
            <a:off x="11378632" y="230551"/>
            <a:ext cx="610167" cy="359999"/>
          </a:xfrm>
          <a:prstGeom prst="rect">
            <a:avLst/>
          </a:prstGeom>
          <a:noFill/>
          <a:ln>
            <a:noFill/>
          </a:ln>
        </p:spPr>
      </p:pic>
      <p:sp>
        <p:nvSpPr>
          <p:cNvPr id="223" name="Google Shape;223;g1dcd6100c21_3_72"/>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1 Column">
  <p:cSld name="1 Column">
    <p:spTree>
      <p:nvGrpSpPr>
        <p:cNvPr id="1" name="Shape 224"/>
        <p:cNvGrpSpPr/>
        <p:nvPr/>
      </p:nvGrpSpPr>
      <p:grpSpPr>
        <a:xfrm>
          <a:off x="0" y="0"/>
          <a:ext cx="0" cy="0"/>
          <a:chOff x="0" y="0"/>
          <a:chExt cx="0" cy="0"/>
        </a:xfrm>
      </p:grpSpPr>
      <p:sp>
        <p:nvSpPr>
          <p:cNvPr id="225" name="Google Shape;225;g1dcd6100c21_3_88"/>
          <p:cNvSpPr txBox="1">
            <a:spLocks noGrp="1"/>
          </p:cNvSpPr>
          <p:nvPr>
            <p:ph type="body" idx="1"/>
          </p:nvPr>
        </p:nvSpPr>
        <p:spPr>
          <a:xfrm>
            <a:off x="694800" y="1253162"/>
            <a:ext cx="10800000" cy="4970178"/>
          </a:xfrm>
          <a:prstGeom prst="rect">
            <a:avLst/>
          </a:prstGeom>
          <a:noFill/>
          <a:ln>
            <a:noFill/>
          </a:ln>
        </p:spPr>
        <p:txBody>
          <a:bodyPr spcFirstLastPara="1" wrap="square" lIns="0" tIns="0" rIns="0" bIns="0" anchor="ctr" anchorCtr="0">
            <a:noAutofit/>
          </a:bodyPr>
          <a:lstStyle>
            <a:lvl1pPr marL="457200" marR="0" lvl="0" indent="-228600" algn="l">
              <a:lnSpc>
                <a:spcPct val="100000"/>
              </a:lnSpc>
              <a:spcBef>
                <a:spcPts val="1000"/>
              </a:spcBef>
              <a:spcAft>
                <a:spcPts val="0"/>
              </a:spcAft>
              <a:buClr>
                <a:schemeClr val="accent2"/>
              </a:buClr>
              <a:buSzPts val="1600"/>
              <a:buFont typeface="Noto Sans Symbols"/>
              <a:buNone/>
              <a:defRPr sz="16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6" name="Google Shape;226;g1dcd6100c21_3_88"/>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227" name="Google Shape;227;g1dcd6100c21_3_88"/>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8" name="Google Shape;228;g1dcd6100c21_3_88"/>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9" name="Google Shape;229;g1dcd6100c21_3_88"/>
          <p:cNvSpPr txBox="1">
            <a:spLocks noGrp="1"/>
          </p:cNvSpPr>
          <p:nvPr>
            <p:ph type="body" idx="2"/>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30" name="Google Shape;230;g1dcd6100c21_3_88"/>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Project Plan">
  <p:cSld name="Project Plan">
    <p:spTree>
      <p:nvGrpSpPr>
        <p:cNvPr id="1" name="Shape 231"/>
        <p:cNvGrpSpPr/>
        <p:nvPr/>
      </p:nvGrpSpPr>
      <p:grpSpPr>
        <a:xfrm>
          <a:off x="0" y="0"/>
          <a:ext cx="0" cy="0"/>
          <a:chOff x="0" y="0"/>
          <a:chExt cx="0" cy="0"/>
        </a:xfrm>
      </p:grpSpPr>
      <p:pic>
        <p:nvPicPr>
          <p:cNvPr id="232" name="Google Shape;232;g1dcd6100c21_3_95"/>
          <p:cNvPicPr preferRelativeResize="0"/>
          <p:nvPr/>
        </p:nvPicPr>
        <p:blipFill rotWithShape="1">
          <a:blip r:embed="rId2">
            <a:alphaModFix/>
          </a:blip>
          <a:srcRect/>
          <a:stretch/>
        </p:blipFill>
        <p:spPr>
          <a:xfrm>
            <a:off x="11378631" y="230551"/>
            <a:ext cx="610169" cy="359999"/>
          </a:xfrm>
          <a:prstGeom prst="rect">
            <a:avLst/>
          </a:prstGeom>
          <a:noFill/>
          <a:ln>
            <a:noFill/>
          </a:ln>
        </p:spPr>
      </p:pic>
      <p:sp>
        <p:nvSpPr>
          <p:cNvPr id="233" name="Google Shape;233;g1dcd6100c21_3_95"/>
          <p:cNvSpPr txBox="1">
            <a:spLocks noGrp="1"/>
          </p:cNvSpPr>
          <p:nvPr>
            <p:ph type="body" idx="1"/>
          </p:nvPr>
        </p:nvSpPr>
        <p:spPr>
          <a:xfrm>
            <a:off x="694800" y="1218870"/>
            <a:ext cx="3455988" cy="514800"/>
          </a:xfrm>
          <a:prstGeom prst="rect">
            <a:avLst/>
          </a:prstGeom>
          <a:solidFill>
            <a:srgbClr val="6EA4BE"/>
          </a:solidFill>
          <a:ln>
            <a:noFill/>
          </a:ln>
        </p:spPr>
        <p:txBody>
          <a:bodyPr spcFirstLastPara="1" wrap="square" lIns="0" tIns="0" rIns="0" bIns="0" anchor="ctr" anchorCtr="0">
            <a:noAutofit/>
          </a:bodyPr>
          <a:lstStyle>
            <a:lvl1pPr marL="457200" lvl="0" indent="-228600" algn="ctr">
              <a:lnSpc>
                <a:spcPct val="100000"/>
              </a:lnSpc>
              <a:spcBef>
                <a:spcPts val="0"/>
              </a:spcBef>
              <a:spcAft>
                <a:spcPts val="0"/>
              </a:spcAft>
              <a:buSzPts val="1400"/>
              <a:buNone/>
              <a:defRPr sz="1400" b="0" i="0">
                <a:solidFill>
                  <a:schemeClr val="lt1"/>
                </a:solidFill>
                <a:latin typeface="Calibri"/>
                <a:ea typeface="Calibri"/>
                <a:cs typeface="Calibri"/>
                <a:sym typeface="Calibri"/>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4" name="Google Shape;234;g1dcd6100c21_3_95"/>
          <p:cNvSpPr txBox="1">
            <a:spLocks noGrp="1"/>
          </p:cNvSpPr>
          <p:nvPr>
            <p:ph type="body" idx="2"/>
          </p:nvPr>
        </p:nvSpPr>
        <p:spPr>
          <a:xfrm>
            <a:off x="4367213" y="1218870"/>
            <a:ext cx="3455988" cy="514800"/>
          </a:xfrm>
          <a:prstGeom prst="rect">
            <a:avLst/>
          </a:prstGeom>
          <a:solidFill>
            <a:srgbClr val="103342"/>
          </a:solidFill>
          <a:ln>
            <a:noFill/>
          </a:ln>
        </p:spPr>
        <p:txBody>
          <a:bodyPr spcFirstLastPara="1" wrap="square" lIns="0" tIns="0" rIns="0" bIns="0" anchor="ctr" anchorCtr="0">
            <a:noAutofit/>
          </a:bodyPr>
          <a:lstStyle>
            <a:lvl1pPr marL="457200" lvl="0" indent="-228600" algn="ctr">
              <a:lnSpc>
                <a:spcPct val="100000"/>
              </a:lnSpc>
              <a:spcBef>
                <a:spcPts val="0"/>
              </a:spcBef>
              <a:spcAft>
                <a:spcPts val="0"/>
              </a:spcAft>
              <a:buSzPts val="1400"/>
              <a:buNone/>
              <a:defRPr sz="1400" b="0" i="0">
                <a:solidFill>
                  <a:schemeClr val="lt1"/>
                </a:solidFill>
                <a:latin typeface="Calibri"/>
                <a:ea typeface="Calibri"/>
                <a:cs typeface="Calibri"/>
                <a:sym typeface="Calibri"/>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5" name="Google Shape;235;g1dcd6100c21_3_95"/>
          <p:cNvSpPr txBox="1">
            <a:spLocks noGrp="1"/>
          </p:cNvSpPr>
          <p:nvPr>
            <p:ph type="body" idx="3"/>
          </p:nvPr>
        </p:nvSpPr>
        <p:spPr>
          <a:xfrm>
            <a:off x="8039626" y="1218870"/>
            <a:ext cx="3455988" cy="514800"/>
          </a:xfrm>
          <a:prstGeom prst="rect">
            <a:avLst/>
          </a:prstGeom>
          <a:solidFill>
            <a:srgbClr val="FFA92E"/>
          </a:solidFill>
          <a:ln>
            <a:noFill/>
          </a:ln>
        </p:spPr>
        <p:txBody>
          <a:bodyPr spcFirstLastPara="1" wrap="square" lIns="0" tIns="0" rIns="0" bIns="0" anchor="ctr" anchorCtr="0">
            <a:noAutofit/>
          </a:bodyPr>
          <a:lstStyle>
            <a:lvl1pPr marL="457200" lvl="0" indent="-228600" algn="ctr">
              <a:lnSpc>
                <a:spcPct val="100000"/>
              </a:lnSpc>
              <a:spcBef>
                <a:spcPts val="0"/>
              </a:spcBef>
              <a:spcAft>
                <a:spcPts val="0"/>
              </a:spcAft>
              <a:buSzPts val="1400"/>
              <a:buNone/>
              <a:defRPr sz="1400" b="0" i="0">
                <a:solidFill>
                  <a:schemeClr val="lt1"/>
                </a:solidFill>
                <a:latin typeface="Calibri"/>
                <a:ea typeface="Calibri"/>
                <a:cs typeface="Calibri"/>
                <a:sym typeface="Calibri"/>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6" name="Google Shape;236;g1dcd6100c21_3_95"/>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237" name="Google Shape;237;g1dcd6100c21_3_95"/>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8" name="Google Shape;238;g1dcd6100c21_3_95"/>
          <p:cNvSpPr txBox="1">
            <a:spLocks noGrp="1"/>
          </p:cNvSpPr>
          <p:nvPr>
            <p:ph type="body" idx="4"/>
          </p:nvPr>
        </p:nvSpPr>
        <p:spPr>
          <a:xfrm>
            <a:off x="695325" y="1979476"/>
            <a:ext cx="3455988" cy="4221299"/>
          </a:xfrm>
          <a:prstGeom prst="rect">
            <a:avLst/>
          </a:prstGeom>
          <a:noFill/>
          <a:ln>
            <a:noFill/>
          </a:ln>
        </p:spPr>
        <p:txBody>
          <a:bodyPr spcFirstLastPara="1" wrap="square" lIns="144000" tIns="540000" rIns="144000" bIns="180000" anchor="t" anchorCtr="0">
            <a:noAutofit/>
          </a:bodyPr>
          <a:lstStyle>
            <a:lvl1pPr marL="457200" lvl="0" indent="-228600" algn="l">
              <a:lnSpc>
                <a:spcPct val="100000"/>
              </a:lnSpc>
              <a:spcBef>
                <a:spcPts val="300"/>
              </a:spcBef>
              <a:spcAft>
                <a:spcPts val="0"/>
              </a:spcAft>
              <a:buSzPts val="1400"/>
              <a:buNone/>
              <a:defRPr sz="1400">
                <a:solidFill>
                  <a:schemeClr val="dk1"/>
                </a:solidFill>
              </a:defRPr>
            </a:lvl1pPr>
            <a:lvl2pPr marL="914400" lvl="1" indent="-342900" algn="l">
              <a:lnSpc>
                <a:spcPct val="100000"/>
              </a:lnSpc>
              <a:spcBef>
                <a:spcPts val="3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9" name="Google Shape;239;g1dcd6100c21_3_95"/>
          <p:cNvSpPr txBox="1">
            <a:spLocks noGrp="1"/>
          </p:cNvSpPr>
          <p:nvPr>
            <p:ph type="body" idx="5"/>
          </p:nvPr>
        </p:nvSpPr>
        <p:spPr>
          <a:xfrm>
            <a:off x="4367213" y="1979475"/>
            <a:ext cx="3455988" cy="4221299"/>
          </a:xfrm>
          <a:prstGeom prst="rect">
            <a:avLst/>
          </a:prstGeom>
          <a:noFill/>
          <a:ln>
            <a:noFill/>
          </a:ln>
        </p:spPr>
        <p:txBody>
          <a:bodyPr spcFirstLastPara="1" wrap="square" lIns="144000" tIns="540000" rIns="144000" bIns="180000" anchor="t" anchorCtr="0">
            <a:noAutofit/>
          </a:bodyPr>
          <a:lstStyle>
            <a:lvl1pPr marL="457200" lvl="0" indent="-228600" algn="l">
              <a:lnSpc>
                <a:spcPct val="100000"/>
              </a:lnSpc>
              <a:spcBef>
                <a:spcPts val="300"/>
              </a:spcBef>
              <a:spcAft>
                <a:spcPts val="0"/>
              </a:spcAft>
              <a:buSzPts val="1400"/>
              <a:buNone/>
              <a:defRPr sz="1400">
                <a:solidFill>
                  <a:schemeClr val="dk1"/>
                </a:solidFill>
              </a:defRPr>
            </a:lvl1pPr>
            <a:lvl2pPr marL="914400" lvl="1" indent="-342900" algn="l">
              <a:lnSpc>
                <a:spcPct val="100000"/>
              </a:lnSpc>
              <a:spcBef>
                <a:spcPts val="3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0" name="Google Shape;240;g1dcd6100c21_3_95"/>
          <p:cNvSpPr txBox="1">
            <a:spLocks noGrp="1"/>
          </p:cNvSpPr>
          <p:nvPr>
            <p:ph type="body" idx="6"/>
          </p:nvPr>
        </p:nvSpPr>
        <p:spPr>
          <a:xfrm>
            <a:off x="8040688" y="1979475"/>
            <a:ext cx="3455988" cy="4221299"/>
          </a:xfrm>
          <a:prstGeom prst="rect">
            <a:avLst/>
          </a:prstGeom>
          <a:noFill/>
          <a:ln>
            <a:noFill/>
          </a:ln>
        </p:spPr>
        <p:txBody>
          <a:bodyPr spcFirstLastPara="1" wrap="square" lIns="144000" tIns="540000" rIns="144000" bIns="180000" anchor="t" anchorCtr="0">
            <a:noAutofit/>
          </a:bodyPr>
          <a:lstStyle>
            <a:lvl1pPr marL="457200" lvl="0" indent="-228600" algn="l">
              <a:lnSpc>
                <a:spcPct val="100000"/>
              </a:lnSpc>
              <a:spcBef>
                <a:spcPts val="300"/>
              </a:spcBef>
              <a:spcAft>
                <a:spcPts val="0"/>
              </a:spcAft>
              <a:buSzPts val="1400"/>
              <a:buNone/>
              <a:defRPr sz="1400">
                <a:solidFill>
                  <a:schemeClr val="dk1"/>
                </a:solidFill>
              </a:defRPr>
            </a:lvl1pPr>
            <a:lvl2pPr marL="914400" lvl="1" indent="-342900" algn="l">
              <a:lnSpc>
                <a:spcPct val="100000"/>
              </a:lnSpc>
              <a:spcBef>
                <a:spcPts val="3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1" name="Google Shape;241;g1dcd6100c21_3_95"/>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2" name="Google Shape;242;g1dcd6100c21_3_95"/>
          <p:cNvSpPr txBox="1">
            <a:spLocks noGrp="1"/>
          </p:cNvSpPr>
          <p:nvPr>
            <p:ph type="body" idx="7"/>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pos="5065">
          <p15:clr>
            <a:srgbClr val="FBAE40"/>
          </p15:clr>
        </p15:guide>
        <p15:guide id="2" pos="4929">
          <p15:clr>
            <a:srgbClr val="FBAE40"/>
          </p15:clr>
        </p15:guide>
        <p15:guide id="3" pos="2751">
          <p15:clr>
            <a:srgbClr val="FBAE40"/>
          </p15:clr>
        </p15:guide>
        <p15:guide id="4" pos="261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1_Project Plan_blank">
  <p:cSld name="1_Project Plan_blank">
    <p:spTree>
      <p:nvGrpSpPr>
        <p:cNvPr id="1" name="Shape 243"/>
        <p:cNvGrpSpPr/>
        <p:nvPr/>
      </p:nvGrpSpPr>
      <p:grpSpPr>
        <a:xfrm>
          <a:off x="0" y="0"/>
          <a:ext cx="0" cy="0"/>
          <a:chOff x="0" y="0"/>
          <a:chExt cx="0" cy="0"/>
        </a:xfrm>
      </p:grpSpPr>
      <p:sp>
        <p:nvSpPr>
          <p:cNvPr id="244" name="Google Shape;244;g1dcd6100c21_3_107"/>
          <p:cNvSpPr txBox="1">
            <a:spLocks noGrp="1"/>
          </p:cNvSpPr>
          <p:nvPr>
            <p:ph type="body" idx="1"/>
          </p:nvPr>
        </p:nvSpPr>
        <p:spPr>
          <a:xfrm>
            <a:off x="694800" y="1218870"/>
            <a:ext cx="3455988" cy="514800"/>
          </a:xfrm>
          <a:prstGeom prst="rect">
            <a:avLst/>
          </a:prstGeom>
          <a:solidFill>
            <a:srgbClr val="6EA4BE"/>
          </a:solidFill>
          <a:ln>
            <a:noFill/>
          </a:ln>
        </p:spPr>
        <p:txBody>
          <a:bodyPr spcFirstLastPara="1" wrap="square" lIns="0" tIns="0" rIns="0" bIns="0" anchor="ctr" anchorCtr="0">
            <a:noAutofit/>
          </a:bodyPr>
          <a:lstStyle>
            <a:lvl1pPr marL="457200" lvl="0" indent="-228600" algn="ctr">
              <a:lnSpc>
                <a:spcPct val="100000"/>
              </a:lnSpc>
              <a:spcBef>
                <a:spcPts val="0"/>
              </a:spcBef>
              <a:spcAft>
                <a:spcPts val="0"/>
              </a:spcAft>
              <a:buSzPts val="1400"/>
              <a:buNone/>
              <a:defRPr sz="1400" b="0" i="0">
                <a:solidFill>
                  <a:schemeClr val="lt1"/>
                </a:solidFill>
                <a:latin typeface="Calibri"/>
                <a:ea typeface="Calibri"/>
                <a:cs typeface="Calibri"/>
                <a:sym typeface="Calibri"/>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5" name="Google Shape;245;g1dcd6100c21_3_107"/>
          <p:cNvSpPr txBox="1">
            <a:spLocks noGrp="1"/>
          </p:cNvSpPr>
          <p:nvPr>
            <p:ph type="body" idx="2"/>
          </p:nvPr>
        </p:nvSpPr>
        <p:spPr>
          <a:xfrm>
            <a:off x="4367213" y="1218870"/>
            <a:ext cx="3455988" cy="514800"/>
          </a:xfrm>
          <a:prstGeom prst="rect">
            <a:avLst/>
          </a:prstGeom>
          <a:solidFill>
            <a:srgbClr val="103342"/>
          </a:solidFill>
          <a:ln>
            <a:noFill/>
          </a:ln>
        </p:spPr>
        <p:txBody>
          <a:bodyPr spcFirstLastPara="1" wrap="square" lIns="0" tIns="0" rIns="0" bIns="0" anchor="ctr" anchorCtr="0">
            <a:noAutofit/>
          </a:bodyPr>
          <a:lstStyle>
            <a:lvl1pPr marL="457200" lvl="0" indent="-228600" algn="ctr">
              <a:lnSpc>
                <a:spcPct val="100000"/>
              </a:lnSpc>
              <a:spcBef>
                <a:spcPts val="0"/>
              </a:spcBef>
              <a:spcAft>
                <a:spcPts val="0"/>
              </a:spcAft>
              <a:buSzPts val="1400"/>
              <a:buNone/>
              <a:defRPr sz="1400" b="0" i="0">
                <a:solidFill>
                  <a:schemeClr val="lt1"/>
                </a:solidFill>
                <a:latin typeface="Calibri"/>
                <a:ea typeface="Calibri"/>
                <a:cs typeface="Calibri"/>
                <a:sym typeface="Calibri"/>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6" name="Google Shape;246;g1dcd6100c21_3_107"/>
          <p:cNvSpPr txBox="1">
            <a:spLocks noGrp="1"/>
          </p:cNvSpPr>
          <p:nvPr>
            <p:ph type="body" idx="3"/>
          </p:nvPr>
        </p:nvSpPr>
        <p:spPr>
          <a:xfrm>
            <a:off x="8039626" y="1218870"/>
            <a:ext cx="3455988" cy="514800"/>
          </a:xfrm>
          <a:prstGeom prst="rect">
            <a:avLst/>
          </a:prstGeom>
          <a:solidFill>
            <a:srgbClr val="FFA92E"/>
          </a:solidFill>
          <a:ln>
            <a:noFill/>
          </a:ln>
        </p:spPr>
        <p:txBody>
          <a:bodyPr spcFirstLastPara="1" wrap="square" lIns="0" tIns="0" rIns="0" bIns="0" anchor="ctr" anchorCtr="0">
            <a:noAutofit/>
          </a:bodyPr>
          <a:lstStyle>
            <a:lvl1pPr marL="457200" lvl="0" indent="-228600" algn="ctr">
              <a:lnSpc>
                <a:spcPct val="100000"/>
              </a:lnSpc>
              <a:spcBef>
                <a:spcPts val="0"/>
              </a:spcBef>
              <a:spcAft>
                <a:spcPts val="0"/>
              </a:spcAft>
              <a:buSzPts val="1400"/>
              <a:buNone/>
              <a:defRPr sz="1400" b="0" i="0">
                <a:solidFill>
                  <a:schemeClr val="lt1"/>
                </a:solidFill>
                <a:latin typeface="Calibri"/>
                <a:ea typeface="Calibri"/>
                <a:cs typeface="Calibri"/>
                <a:sym typeface="Calibri"/>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7" name="Google Shape;247;g1dcd6100c21_3_107"/>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248" name="Google Shape;248;g1dcd6100c21_3_107"/>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9" name="Google Shape;249;g1dcd6100c21_3_107"/>
          <p:cNvSpPr txBox="1">
            <a:spLocks noGrp="1"/>
          </p:cNvSpPr>
          <p:nvPr>
            <p:ph type="body" idx="4"/>
          </p:nvPr>
        </p:nvSpPr>
        <p:spPr>
          <a:xfrm>
            <a:off x="695325" y="1979476"/>
            <a:ext cx="3455988" cy="4221299"/>
          </a:xfrm>
          <a:prstGeom prst="rect">
            <a:avLst/>
          </a:prstGeom>
          <a:noFill/>
          <a:ln>
            <a:noFill/>
          </a:ln>
        </p:spPr>
        <p:txBody>
          <a:bodyPr spcFirstLastPara="1" wrap="square" lIns="144000" tIns="540000" rIns="144000" bIns="180000" anchor="t" anchorCtr="0">
            <a:noAutofit/>
          </a:bodyPr>
          <a:lstStyle>
            <a:lvl1pPr marL="457200" lvl="0" indent="-228600" algn="l">
              <a:lnSpc>
                <a:spcPct val="100000"/>
              </a:lnSpc>
              <a:spcBef>
                <a:spcPts val="300"/>
              </a:spcBef>
              <a:spcAft>
                <a:spcPts val="0"/>
              </a:spcAft>
              <a:buSzPts val="1400"/>
              <a:buNone/>
              <a:defRPr sz="1400">
                <a:solidFill>
                  <a:schemeClr val="dk1"/>
                </a:solidFill>
              </a:defRPr>
            </a:lvl1pPr>
            <a:lvl2pPr marL="914400" lvl="1" indent="-342900" algn="l">
              <a:lnSpc>
                <a:spcPct val="100000"/>
              </a:lnSpc>
              <a:spcBef>
                <a:spcPts val="3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0" name="Google Shape;250;g1dcd6100c21_3_107"/>
          <p:cNvSpPr txBox="1">
            <a:spLocks noGrp="1"/>
          </p:cNvSpPr>
          <p:nvPr>
            <p:ph type="body" idx="5"/>
          </p:nvPr>
        </p:nvSpPr>
        <p:spPr>
          <a:xfrm>
            <a:off x="4367213" y="1979475"/>
            <a:ext cx="3455988" cy="4221299"/>
          </a:xfrm>
          <a:prstGeom prst="rect">
            <a:avLst/>
          </a:prstGeom>
          <a:noFill/>
          <a:ln>
            <a:noFill/>
          </a:ln>
        </p:spPr>
        <p:txBody>
          <a:bodyPr spcFirstLastPara="1" wrap="square" lIns="144000" tIns="540000" rIns="144000" bIns="180000" anchor="t" anchorCtr="0">
            <a:noAutofit/>
          </a:bodyPr>
          <a:lstStyle>
            <a:lvl1pPr marL="457200" lvl="0" indent="-228600" algn="l">
              <a:lnSpc>
                <a:spcPct val="100000"/>
              </a:lnSpc>
              <a:spcBef>
                <a:spcPts val="300"/>
              </a:spcBef>
              <a:spcAft>
                <a:spcPts val="0"/>
              </a:spcAft>
              <a:buSzPts val="1400"/>
              <a:buNone/>
              <a:defRPr sz="1400">
                <a:solidFill>
                  <a:schemeClr val="dk1"/>
                </a:solidFill>
              </a:defRPr>
            </a:lvl1pPr>
            <a:lvl2pPr marL="914400" lvl="1" indent="-342900" algn="l">
              <a:lnSpc>
                <a:spcPct val="100000"/>
              </a:lnSpc>
              <a:spcBef>
                <a:spcPts val="3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1" name="Google Shape;251;g1dcd6100c21_3_107"/>
          <p:cNvSpPr txBox="1">
            <a:spLocks noGrp="1"/>
          </p:cNvSpPr>
          <p:nvPr>
            <p:ph type="body" idx="6"/>
          </p:nvPr>
        </p:nvSpPr>
        <p:spPr>
          <a:xfrm>
            <a:off x="8040688" y="1979475"/>
            <a:ext cx="3455988" cy="4221299"/>
          </a:xfrm>
          <a:prstGeom prst="rect">
            <a:avLst/>
          </a:prstGeom>
          <a:noFill/>
          <a:ln>
            <a:noFill/>
          </a:ln>
        </p:spPr>
        <p:txBody>
          <a:bodyPr spcFirstLastPara="1" wrap="square" lIns="144000" tIns="540000" rIns="144000" bIns="180000" anchor="t" anchorCtr="0">
            <a:noAutofit/>
          </a:bodyPr>
          <a:lstStyle>
            <a:lvl1pPr marL="457200" lvl="0" indent="-228600" algn="l">
              <a:lnSpc>
                <a:spcPct val="100000"/>
              </a:lnSpc>
              <a:spcBef>
                <a:spcPts val="300"/>
              </a:spcBef>
              <a:spcAft>
                <a:spcPts val="0"/>
              </a:spcAft>
              <a:buSzPts val="1400"/>
              <a:buNone/>
              <a:defRPr sz="1400">
                <a:solidFill>
                  <a:schemeClr val="dk1"/>
                </a:solidFill>
              </a:defRPr>
            </a:lvl1pPr>
            <a:lvl2pPr marL="914400" lvl="1" indent="-342900" algn="l">
              <a:lnSpc>
                <a:spcPct val="100000"/>
              </a:lnSpc>
              <a:spcBef>
                <a:spcPts val="3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2" name="Google Shape;252;g1dcd6100c21_3_107"/>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3" name="Google Shape;253;g1dcd6100c21_3_107"/>
          <p:cNvSpPr txBox="1">
            <a:spLocks noGrp="1"/>
          </p:cNvSpPr>
          <p:nvPr>
            <p:ph type="body" idx="7"/>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54" name="Google Shape;254;g1dcd6100c21_3_107"/>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5065">
          <p15:clr>
            <a:srgbClr val="FBAE40"/>
          </p15:clr>
        </p15:guide>
        <p15:guide id="2" pos="4929">
          <p15:clr>
            <a:srgbClr val="FBAE40"/>
          </p15:clr>
        </p15:guide>
        <p15:guide id="3" pos="2751">
          <p15:clr>
            <a:srgbClr val="FBAE40"/>
          </p15:clr>
        </p15:guide>
        <p15:guide id="4" pos="261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roject_Timeline">
  <p:cSld name="Project_Timeline">
    <p:spTree>
      <p:nvGrpSpPr>
        <p:cNvPr id="1" name="Shape 255"/>
        <p:cNvGrpSpPr/>
        <p:nvPr/>
      </p:nvGrpSpPr>
      <p:grpSpPr>
        <a:xfrm>
          <a:off x="0" y="0"/>
          <a:ext cx="0" cy="0"/>
          <a:chOff x="0" y="0"/>
          <a:chExt cx="0" cy="0"/>
        </a:xfrm>
      </p:grpSpPr>
      <p:sp>
        <p:nvSpPr>
          <p:cNvPr id="256" name="Google Shape;256;g1dcd6100c21_3_119"/>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graphicFrame>
        <p:nvGraphicFramePr>
          <p:cNvPr id="257" name="Google Shape;257;g1dcd6100c21_3_119"/>
          <p:cNvGraphicFramePr/>
          <p:nvPr/>
        </p:nvGraphicFramePr>
        <p:xfrm>
          <a:off x="393700" y="1869503"/>
          <a:ext cx="3000000" cy="3000000"/>
        </p:xfrm>
        <a:graphic>
          <a:graphicData uri="http://schemas.openxmlformats.org/drawingml/2006/table">
            <a:tbl>
              <a:tblPr firstRow="1" bandRow="1">
                <a:noFill/>
                <a:tableStyleId>{F6054936-D6A4-4790-A9BF-780539E2A6A4}</a:tableStyleId>
              </a:tblPr>
              <a:tblGrid>
                <a:gridCol w="1073375">
                  <a:extLst>
                    <a:ext uri="{9D8B030D-6E8A-4147-A177-3AD203B41FA5}">
                      <a16:colId xmlns:a16="http://schemas.microsoft.com/office/drawing/2014/main" val="20000"/>
                    </a:ext>
                  </a:extLst>
                </a:gridCol>
                <a:gridCol w="866275">
                  <a:extLst>
                    <a:ext uri="{9D8B030D-6E8A-4147-A177-3AD203B41FA5}">
                      <a16:colId xmlns:a16="http://schemas.microsoft.com/office/drawing/2014/main" val="20001"/>
                    </a:ext>
                  </a:extLst>
                </a:gridCol>
                <a:gridCol w="836650">
                  <a:extLst>
                    <a:ext uri="{9D8B030D-6E8A-4147-A177-3AD203B41FA5}">
                      <a16:colId xmlns:a16="http://schemas.microsoft.com/office/drawing/2014/main" val="20002"/>
                    </a:ext>
                  </a:extLst>
                </a:gridCol>
                <a:gridCol w="888500">
                  <a:extLst>
                    <a:ext uri="{9D8B030D-6E8A-4147-A177-3AD203B41FA5}">
                      <a16:colId xmlns:a16="http://schemas.microsoft.com/office/drawing/2014/main" val="20003"/>
                    </a:ext>
                  </a:extLst>
                </a:gridCol>
                <a:gridCol w="910700">
                  <a:extLst>
                    <a:ext uri="{9D8B030D-6E8A-4147-A177-3AD203B41FA5}">
                      <a16:colId xmlns:a16="http://schemas.microsoft.com/office/drawing/2014/main" val="20004"/>
                    </a:ext>
                  </a:extLst>
                </a:gridCol>
                <a:gridCol w="858875">
                  <a:extLst>
                    <a:ext uri="{9D8B030D-6E8A-4147-A177-3AD203B41FA5}">
                      <a16:colId xmlns:a16="http://schemas.microsoft.com/office/drawing/2014/main" val="20005"/>
                    </a:ext>
                  </a:extLst>
                </a:gridCol>
                <a:gridCol w="866275">
                  <a:extLst>
                    <a:ext uri="{9D8B030D-6E8A-4147-A177-3AD203B41FA5}">
                      <a16:colId xmlns:a16="http://schemas.microsoft.com/office/drawing/2014/main" val="20006"/>
                    </a:ext>
                  </a:extLst>
                </a:gridCol>
                <a:gridCol w="817850">
                  <a:extLst>
                    <a:ext uri="{9D8B030D-6E8A-4147-A177-3AD203B41FA5}">
                      <a16:colId xmlns:a16="http://schemas.microsoft.com/office/drawing/2014/main" val="20007"/>
                    </a:ext>
                  </a:extLst>
                </a:gridCol>
                <a:gridCol w="870925">
                  <a:extLst>
                    <a:ext uri="{9D8B030D-6E8A-4147-A177-3AD203B41FA5}">
                      <a16:colId xmlns:a16="http://schemas.microsoft.com/office/drawing/2014/main" val="20008"/>
                    </a:ext>
                  </a:extLst>
                </a:gridCol>
                <a:gridCol w="870925">
                  <a:extLst>
                    <a:ext uri="{9D8B030D-6E8A-4147-A177-3AD203B41FA5}">
                      <a16:colId xmlns:a16="http://schemas.microsoft.com/office/drawing/2014/main" val="20009"/>
                    </a:ext>
                  </a:extLst>
                </a:gridCol>
                <a:gridCol w="870925">
                  <a:extLst>
                    <a:ext uri="{9D8B030D-6E8A-4147-A177-3AD203B41FA5}">
                      <a16:colId xmlns:a16="http://schemas.microsoft.com/office/drawing/2014/main" val="20010"/>
                    </a:ext>
                  </a:extLst>
                </a:gridCol>
                <a:gridCol w="870925">
                  <a:extLst>
                    <a:ext uri="{9D8B030D-6E8A-4147-A177-3AD203B41FA5}">
                      <a16:colId xmlns:a16="http://schemas.microsoft.com/office/drawing/2014/main" val="20011"/>
                    </a:ext>
                  </a:extLst>
                </a:gridCol>
                <a:gridCol w="870925">
                  <a:extLst>
                    <a:ext uri="{9D8B030D-6E8A-4147-A177-3AD203B41FA5}">
                      <a16:colId xmlns:a16="http://schemas.microsoft.com/office/drawing/2014/main" val="20012"/>
                    </a:ext>
                  </a:extLst>
                </a:gridCol>
              </a:tblGrid>
              <a:tr h="382050">
                <a:tc>
                  <a:txBody>
                    <a:bodyPr/>
                    <a:lstStyle/>
                    <a:p>
                      <a:pPr marL="0" marR="0" lvl="0" indent="0" algn="r" rtl="0">
                        <a:spcBef>
                          <a:spcPts val="0"/>
                        </a:spcBef>
                        <a:spcAft>
                          <a:spcPts val="0"/>
                        </a:spcAft>
                        <a:buNone/>
                      </a:pPr>
                      <a:r>
                        <a:rPr lang="en-GB" sz="1200" i="1" u="none" strike="noStrike" cap="none">
                          <a:solidFill>
                            <a:schemeClr val="dk1"/>
                          </a:solidFill>
                        </a:rPr>
                        <a:t>Week</a:t>
                      </a:r>
                      <a:endParaRPr/>
                    </a:p>
                  </a:txBody>
                  <a:tcPr marL="91450" marR="91450" marT="45725" marB="45725" anchor="ctr">
                    <a:lnB w="9525" cap="flat" cmpd="sng">
                      <a:solidFill>
                        <a:srgbClr val="000000">
                          <a:alpha val="0"/>
                        </a:srgbClr>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u="none" strike="noStrike" cap="none"/>
                        <a:t>1</a:t>
                      </a:r>
                      <a:endParaRPr/>
                    </a:p>
                  </a:txBody>
                  <a:tcPr marL="91450" marR="91450" marT="45725" marB="45725" anchor="ctr">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2</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3</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5</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6</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7</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8</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9</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10</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11</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B w="9525" cap="flat" cmpd="sng">
                      <a:solidFill>
                        <a:srgbClr val="000000">
                          <a:alpha val="0"/>
                        </a:srgbClr>
                      </a:solidFill>
                      <a:prstDash val="solid"/>
                      <a:round/>
                      <a:headEnd type="none" w="sm" len="sm"/>
                      <a:tailEnd type="none" w="sm" len="sm"/>
                    </a:lnB>
                    <a:solidFill>
                      <a:schemeClr val="dk1"/>
                    </a:solidFill>
                  </a:tcPr>
                </a:tc>
                <a:tc>
                  <a:txBody>
                    <a:bodyPr/>
                    <a:lstStyle/>
                    <a:p>
                      <a:pPr marL="0" marR="0" lvl="0" indent="0" algn="ctr" rtl="0">
                        <a:spcBef>
                          <a:spcPts val="0"/>
                        </a:spcBef>
                        <a:spcAft>
                          <a:spcPts val="0"/>
                        </a:spcAft>
                        <a:buNone/>
                      </a:pPr>
                      <a:r>
                        <a:rPr lang="en-GB" sz="1200" u="none" strike="noStrike" cap="none"/>
                        <a:t>12</a:t>
                      </a:r>
                      <a:endParaRPr/>
                    </a:p>
                  </a:txBody>
                  <a:tcPr marL="91450" marR="91450" marT="45725" marB="45725" anchor="ctr">
                    <a:lnL w="12700" cap="flat" cmpd="sng">
                      <a:solidFill>
                        <a:schemeClr val="lt1"/>
                      </a:solidFill>
                      <a:prstDash val="solid"/>
                      <a:round/>
                      <a:headEnd type="none" w="sm" len="sm"/>
                      <a:tailEnd type="none" w="sm" len="sm"/>
                    </a:lnL>
                    <a:lnB w="9525" cap="flat" cmpd="sng">
                      <a:solidFill>
                        <a:srgbClr val="000000">
                          <a:alpha val="0"/>
                        </a:srgbClr>
                      </a:solidFill>
                      <a:prstDash val="solid"/>
                      <a:round/>
                      <a:headEnd type="none" w="sm" len="sm"/>
                      <a:tailEnd type="none" w="sm" len="sm"/>
                    </a:lnB>
                    <a:solidFill>
                      <a:schemeClr val="dk1"/>
                    </a:solidFill>
                  </a:tcPr>
                </a:tc>
                <a:extLst>
                  <a:ext uri="{0D108BD9-81ED-4DB2-BD59-A6C34878D82A}">
                    <a16:rowId xmlns:a16="http://schemas.microsoft.com/office/drawing/2014/main" val="10000"/>
                  </a:ext>
                </a:extLst>
              </a:tr>
              <a:tr h="1068650">
                <a:tc>
                  <a:txBody>
                    <a:bodyPr/>
                    <a:lstStyle/>
                    <a:p>
                      <a:pPr marL="0" marR="0" lvl="0" indent="0" algn="ctr" rtl="0">
                        <a:spcBef>
                          <a:spcPts val="0"/>
                        </a:spcBef>
                        <a:spcAft>
                          <a:spcPts val="0"/>
                        </a:spcAft>
                        <a:buClr>
                          <a:schemeClr val="lt1"/>
                        </a:buClr>
                        <a:buSzPts val="1200"/>
                        <a:buFont typeface="Arial"/>
                        <a:buNone/>
                      </a:pPr>
                      <a:r>
                        <a:rPr lang="en-GB" sz="1200" b="1" u="none" strike="noStrike" cap="none">
                          <a:solidFill>
                            <a:schemeClr val="lt1"/>
                          </a:solidFill>
                          <a:latin typeface="Calibri"/>
                          <a:ea typeface="Calibri"/>
                          <a:cs typeface="Calibri"/>
                          <a:sym typeface="Calibri"/>
                        </a:rPr>
                        <a:t>Current State Analysis</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76200" cap="flat" cmpd="sng">
                      <a:solidFill>
                        <a:schemeClr val="lt1"/>
                      </a:solidFill>
                      <a:prstDash val="solid"/>
                      <a:round/>
                      <a:headEnd type="none" w="sm" len="sm"/>
                      <a:tailEnd type="none" w="sm" len="sm"/>
                    </a:lnB>
                    <a:solidFill>
                      <a:srgbClr val="6EA4BE"/>
                    </a:solidFill>
                  </a:tcPr>
                </a:tc>
                <a:tc>
                  <a:txBody>
                    <a:bodyPr/>
                    <a:lstStyle/>
                    <a:p>
                      <a:pPr marL="0" marR="0" lvl="0" indent="0" algn="l" rtl="0">
                        <a:spcBef>
                          <a:spcPts val="0"/>
                        </a:spcBef>
                        <a:spcAft>
                          <a:spcPts val="0"/>
                        </a:spcAft>
                        <a:buNone/>
                      </a:pPr>
                      <a:endParaRPr sz="1800"/>
                    </a:p>
                  </a:txBody>
                  <a:tcPr marL="91450" marR="91450" marT="45725" marB="45725">
                    <a:lnL w="9525" cap="flat" cmpd="sng">
                      <a:solidFill>
                        <a:srgbClr val="000000">
                          <a:alpha val="0"/>
                        </a:srgbClr>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1"/>
                  </a:ext>
                </a:extLst>
              </a:tr>
              <a:tr h="1279850">
                <a:tc>
                  <a:txBody>
                    <a:bodyPr/>
                    <a:lstStyle/>
                    <a:p>
                      <a:pPr marL="0" marR="0" lvl="0" indent="0" algn="ctr" rtl="0">
                        <a:lnSpc>
                          <a:spcPct val="100000"/>
                        </a:lnSpc>
                        <a:spcBef>
                          <a:spcPts val="0"/>
                        </a:spcBef>
                        <a:spcAft>
                          <a:spcPts val="0"/>
                        </a:spcAft>
                        <a:buClr>
                          <a:schemeClr val="lt1"/>
                        </a:buClr>
                        <a:buSzPts val="1200"/>
                        <a:buFont typeface="Arial"/>
                        <a:buNone/>
                      </a:pPr>
                      <a:r>
                        <a:rPr lang="en-GB" sz="1200" b="1">
                          <a:solidFill>
                            <a:schemeClr val="lt1"/>
                          </a:solidFill>
                          <a:latin typeface="Calibri"/>
                          <a:ea typeface="Calibri"/>
                          <a:cs typeface="Calibri"/>
                          <a:sym typeface="Calibri"/>
                        </a:rPr>
                        <a:t>Target State Definition </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rgbClr val="103342"/>
                    </a:solidFill>
                  </a:tcPr>
                </a:tc>
                <a:tc>
                  <a:txBody>
                    <a:bodyPr/>
                    <a:lstStyle/>
                    <a:p>
                      <a:pPr marL="0" marR="0" lvl="0" indent="0" algn="l" rtl="0">
                        <a:spcBef>
                          <a:spcPts val="0"/>
                        </a:spcBef>
                        <a:spcAft>
                          <a:spcPts val="0"/>
                        </a:spcAft>
                        <a:buNone/>
                      </a:pPr>
                      <a:endParaRPr sz="1800"/>
                    </a:p>
                  </a:txBody>
                  <a:tcPr marL="91450" marR="91450" marT="45725" marB="45725">
                    <a:lnL w="9525" cap="flat" cmpd="sng">
                      <a:solidFill>
                        <a:srgbClr val="000000">
                          <a:alpha val="0"/>
                        </a:srgbClr>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2"/>
                  </a:ext>
                </a:extLst>
              </a:tr>
              <a:tr h="1068650">
                <a:tc>
                  <a:txBody>
                    <a:bodyPr/>
                    <a:lstStyle/>
                    <a:p>
                      <a:pPr marL="0" marR="0" lvl="0" indent="0" algn="ctr" rtl="0">
                        <a:lnSpc>
                          <a:spcPct val="100000"/>
                        </a:lnSpc>
                        <a:spcBef>
                          <a:spcPts val="0"/>
                        </a:spcBef>
                        <a:spcAft>
                          <a:spcPts val="0"/>
                        </a:spcAft>
                        <a:buClr>
                          <a:schemeClr val="lt1"/>
                        </a:buClr>
                        <a:buSzPts val="1200"/>
                        <a:buFont typeface="Arial"/>
                        <a:buNone/>
                      </a:pPr>
                      <a:r>
                        <a:rPr lang="en-GB" sz="1200" b="1">
                          <a:solidFill>
                            <a:schemeClr val="lt1"/>
                          </a:solidFill>
                          <a:latin typeface="Calibri"/>
                          <a:ea typeface="Calibri"/>
                          <a:cs typeface="Calibri"/>
                          <a:sym typeface="Calibri"/>
                        </a:rPr>
                        <a:t>Action Plan</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A92E"/>
                    </a:solidFill>
                  </a:tcPr>
                </a:tc>
                <a:tc>
                  <a:txBody>
                    <a:bodyPr/>
                    <a:lstStyle/>
                    <a:p>
                      <a:pPr marL="0" marR="0" lvl="0" indent="0" algn="l" rtl="0">
                        <a:spcBef>
                          <a:spcPts val="0"/>
                        </a:spcBef>
                        <a:spcAft>
                          <a:spcPts val="0"/>
                        </a:spcAft>
                        <a:buNone/>
                      </a:pPr>
                      <a:endParaRPr sz="1800"/>
                    </a:p>
                  </a:txBody>
                  <a:tcPr marL="91450" marR="91450" marT="45725" marB="45725">
                    <a:lnL w="9525" cap="flat" cmpd="sng">
                      <a:solidFill>
                        <a:srgbClr val="000000">
                          <a:alpha val="0"/>
                        </a:srgbClr>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tc>
                  <a:txBody>
                    <a:bodyPr/>
                    <a:lstStyle/>
                    <a:p>
                      <a:pPr marL="0" marR="0" lvl="0" indent="0" algn="l" rtl="0">
                        <a:spcBef>
                          <a:spcPts val="0"/>
                        </a:spcBef>
                        <a:spcAft>
                          <a:spcPts val="0"/>
                        </a:spcAft>
                        <a:buNone/>
                      </a:pPr>
                      <a:endParaRPr sz="180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7F7F7F"/>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258" name="Google Shape;258;g1dcd6100c21_3_119"/>
          <p:cNvSpPr/>
          <p:nvPr/>
        </p:nvSpPr>
        <p:spPr>
          <a:xfrm rot="10800000">
            <a:off x="1984224" y="1722665"/>
            <a:ext cx="213023" cy="213521"/>
          </a:xfrm>
          <a:prstGeom prst="triangle">
            <a:avLst>
              <a:gd name="adj" fmla="val 50000"/>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59" name="Google Shape;259;g1dcd6100c21_3_119"/>
          <p:cNvSpPr txBox="1"/>
          <p:nvPr/>
        </p:nvSpPr>
        <p:spPr>
          <a:xfrm>
            <a:off x="1726281" y="1503041"/>
            <a:ext cx="728908" cy="24622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00" b="1">
                <a:solidFill>
                  <a:schemeClr val="dk1"/>
                </a:solidFill>
                <a:latin typeface="Calibri"/>
                <a:ea typeface="Calibri"/>
                <a:cs typeface="Calibri"/>
                <a:sym typeface="Calibri"/>
              </a:rPr>
              <a:t>Kickoff</a:t>
            </a:r>
            <a:endParaRPr/>
          </a:p>
        </p:txBody>
      </p:sp>
      <p:sp>
        <p:nvSpPr>
          <p:cNvPr id="260" name="Google Shape;260;g1dcd6100c21_3_119"/>
          <p:cNvSpPr/>
          <p:nvPr/>
        </p:nvSpPr>
        <p:spPr>
          <a:xfrm>
            <a:off x="1574072" y="2659283"/>
            <a:ext cx="5125781" cy="203613"/>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1" name="Google Shape;261;g1dcd6100c21_3_119"/>
          <p:cNvSpPr/>
          <p:nvPr/>
        </p:nvSpPr>
        <p:spPr>
          <a:xfrm>
            <a:off x="4964517" y="3652676"/>
            <a:ext cx="5125781" cy="213521"/>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2" name="Google Shape;262;g1dcd6100c21_3_119"/>
          <p:cNvSpPr txBox="1"/>
          <p:nvPr/>
        </p:nvSpPr>
        <p:spPr>
          <a:xfrm>
            <a:off x="6218993" y="1503041"/>
            <a:ext cx="961719" cy="24622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00" b="1">
                <a:solidFill>
                  <a:schemeClr val="dk1"/>
                </a:solidFill>
                <a:latin typeface="Calibri"/>
                <a:ea typeface="Calibri"/>
                <a:cs typeface="Calibri"/>
                <a:sym typeface="Calibri"/>
              </a:rPr>
              <a:t>CSA WS</a:t>
            </a:r>
            <a:endParaRPr/>
          </a:p>
        </p:txBody>
      </p:sp>
      <p:sp>
        <p:nvSpPr>
          <p:cNvPr id="263" name="Google Shape;263;g1dcd6100c21_3_119"/>
          <p:cNvSpPr/>
          <p:nvPr/>
        </p:nvSpPr>
        <p:spPr>
          <a:xfrm rot="10800000">
            <a:off x="6584543" y="1722666"/>
            <a:ext cx="213023" cy="213521"/>
          </a:xfrm>
          <a:prstGeom prst="triangle">
            <a:avLst>
              <a:gd name="adj" fmla="val 50000"/>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4" name="Google Shape;264;g1dcd6100c21_3_119"/>
          <p:cNvSpPr/>
          <p:nvPr/>
        </p:nvSpPr>
        <p:spPr>
          <a:xfrm>
            <a:off x="10132830" y="5146802"/>
            <a:ext cx="1697632" cy="213521"/>
          </a:xfrm>
          <a:prstGeom prst="rect">
            <a:avLst/>
          </a:prstGeom>
          <a:solidFill>
            <a:srgbClr val="FFA9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5" name="Google Shape;265;g1dcd6100c21_3_119"/>
          <p:cNvSpPr txBox="1"/>
          <p:nvPr/>
        </p:nvSpPr>
        <p:spPr>
          <a:xfrm>
            <a:off x="1506703" y="5665401"/>
            <a:ext cx="308847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i="1">
                <a:solidFill>
                  <a:schemeClr val="dk1"/>
                </a:solidFill>
                <a:latin typeface="Calibri"/>
                <a:ea typeface="Calibri"/>
                <a:cs typeface="Calibri"/>
                <a:sym typeface="Calibri"/>
              </a:rPr>
              <a:t>In addition, weekly/bi-weekly project meetings</a:t>
            </a:r>
            <a:endParaRPr/>
          </a:p>
        </p:txBody>
      </p:sp>
      <p:sp>
        <p:nvSpPr>
          <p:cNvPr id="266" name="Google Shape;266;g1dcd6100c21_3_119"/>
          <p:cNvSpPr txBox="1"/>
          <p:nvPr/>
        </p:nvSpPr>
        <p:spPr>
          <a:xfrm>
            <a:off x="11300962" y="1195264"/>
            <a:ext cx="901565" cy="553998"/>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00" b="1">
                <a:solidFill>
                  <a:schemeClr val="dk1"/>
                </a:solidFill>
                <a:latin typeface="Calibri"/>
                <a:ea typeface="Calibri"/>
                <a:cs typeface="Calibri"/>
                <a:sym typeface="Calibri"/>
              </a:rPr>
              <a:t>Final deliverables ready</a:t>
            </a:r>
            <a:endParaRPr/>
          </a:p>
        </p:txBody>
      </p:sp>
      <p:sp>
        <p:nvSpPr>
          <p:cNvPr id="267" name="Google Shape;267;g1dcd6100c21_3_119"/>
          <p:cNvSpPr/>
          <p:nvPr/>
        </p:nvSpPr>
        <p:spPr>
          <a:xfrm rot="10800000">
            <a:off x="11653926" y="1722665"/>
            <a:ext cx="213023" cy="213521"/>
          </a:xfrm>
          <a:prstGeom prst="triangle">
            <a:avLst>
              <a:gd name="adj" fmla="val 50000"/>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8" name="Google Shape;268;g1dcd6100c21_3_119"/>
          <p:cNvSpPr txBox="1"/>
          <p:nvPr/>
        </p:nvSpPr>
        <p:spPr>
          <a:xfrm>
            <a:off x="9064598" y="1503041"/>
            <a:ext cx="2105815" cy="24622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00" b="1">
                <a:solidFill>
                  <a:schemeClr val="dk1"/>
                </a:solidFill>
                <a:latin typeface="Calibri"/>
                <a:ea typeface="Calibri"/>
                <a:cs typeface="Calibri"/>
                <a:sym typeface="Calibri"/>
              </a:rPr>
              <a:t>Target State WS</a:t>
            </a:r>
            <a:endParaRPr/>
          </a:p>
        </p:txBody>
      </p:sp>
      <p:sp>
        <p:nvSpPr>
          <p:cNvPr id="269" name="Google Shape;269;g1dcd6100c21_3_119"/>
          <p:cNvSpPr/>
          <p:nvPr/>
        </p:nvSpPr>
        <p:spPr>
          <a:xfrm rot="10800000">
            <a:off x="10010995" y="1697425"/>
            <a:ext cx="213023" cy="213521"/>
          </a:xfrm>
          <a:prstGeom prst="triangle">
            <a:avLst>
              <a:gd name="adj" fmla="val 50000"/>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70" name="Google Shape;270;g1dcd6100c21_3_119"/>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1" name="Google Shape;271;g1dcd6100c21_3_119"/>
          <p:cNvSpPr txBox="1">
            <a:spLocks noGrp="1"/>
          </p:cNvSpPr>
          <p:nvPr>
            <p:ph type="body" idx="1"/>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72" name="Google Shape;272;g1dcd6100c21_3_119"/>
          <p:cNvPicPr preferRelativeResize="0"/>
          <p:nvPr/>
        </p:nvPicPr>
        <p:blipFill rotWithShape="1">
          <a:blip r:embed="rId2">
            <a:alphaModFix/>
          </a:blip>
          <a:srcRect/>
          <a:stretch/>
        </p:blipFill>
        <p:spPr>
          <a:xfrm>
            <a:off x="11378631" y="230551"/>
            <a:ext cx="610169" cy="359999"/>
          </a:xfrm>
          <a:prstGeom prst="rect">
            <a:avLst/>
          </a:prstGeom>
          <a:noFill/>
          <a:ln>
            <a:noFill/>
          </a:ln>
        </p:spPr>
      </p:pic>
      <p:sp>
        <p:nvSpPr>
          <p:cNvPr id="273" name="Google Shape;273;g1dcd6100c21_3_119"/>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1_Project Timeline_blank">
  <p:cSld name="1_Project Timeline_blank">
    <p:spTree>
      <p:nvGrpSpPr>
        <p:cNvPr id="1" name="Shape 274"/>
        <p:cNvGrpSpPr/>
        <p:nvPr/>
      </p:nvGrpSpPr>
      <p:grpSpPr>
        <a:xfrm>
          <a:off x="0" y="0"/>
          <a:ext cx="0" cy="0"/>
          <a:chOff x="0" y="0"/>
          <a:chExt cx="0" cy="0"/>
        </a:xfrm>
      </p:grpSpPr>
      <p:sp>
        <p:nvSpPr>
          <p:cNvPr id="275" name="Google Shape;275;g1dcd6100c21_3_138"/>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6" name="Google Shape;276;g1dcd6100c21_3_138"/>
          <p:cNvSpPr txBox="1"/>
          <p:nvPr/>
        </p:nvSpPr>
        <p:spPr>
          <a:xfrm>
            <a:off x="1726281" y="1503041"/>
            <a:ext cx="728908" cy="24622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000" b="1">
                <a:solidFill>
                  <a:schemeClr val="dk1"/>
                </a:solidFill>
                <a:latin typeface="Calibri"/>
                <a:ea typeface="Calibri"/>
                <a:cs typeface="Calibri"/>
                <a:sym typeface="Calibri"/>
              </a:rPr>
              <a:t>Kickoff</a:t>
            </a:r>
            <a:endParaRPr/>
          </a:p>
        </p:txBody>
      </p:sp>
      <p:sp>
        <p:nvSpPr>
          <p:cNvPr id="277" name="Google Shape;277;g1dcd6100c21_3_138"/>
          <p:cNvSpPr txBox="1"/>
          <p:nvPr/>
        </p:nvSpPr>
        <p:spPr>
          <a:xfrm>
            <a:off x="1440663" y="5534110"/>
            <a:ext cx="308847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200" i="1">
                <a:solidFill>
                  <a:schemeClr val="dk1"/>
                </a:solidFill>
                <a:latin typeface="Calibri"/>
                <a:ea typeface="Calibri"/>
                <a:cs typeface="Calibri"/>
                <a:sym typeface="Calibri"/>
              </a:rPr>
              <a:t>In addition, weekly/bi-weekly project meetings</a:t>
            </a:r>
            <a:endParaRPr/>
          </a:p>
        </p:txBody>
      </p:sp>
      <p:sp>
        <p:nvSpPr>
          <p:cNvPr id="278" name="Google Shape;278;g1dcd6100c21_3_138"/>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graphicFrame>
        <p:nvGraphicFramePr>
          <p:cNvPr id="279" name="Google Shape;279;g1dcd6100c21_3_138"/>
          <p:cNvGraphicFramePr/>
          <p:nvPr/>
        </p:nvGraphicFramePr>
        <p:xfrm>
          <a:off x="1517167" y="1890354"/>
          <a:ext cx="3000000" cy="3000000"/>
        </p:xfrm>
        <a:graphic>
          <a:graphicData uri="http://schemas.openxmlformats.org/drawingml/2006/table">
            <a:tbl>
              <a:tblPr firstRow="1" bandRow="1">
                <a:noFill/>
                <a:tableStyleId>{4E81B9C2-819F-445F-9C8B-265D8C12BCB8}</a:tableStyleId>
              </a:tblPr>
              <a:tblGrid>
                <a:gridCol w="865025">
                  <a:extLst>
                    <a:ext uri="{9D8B030D-6E8A-4147-A177-3AD203B41FA5}">
                      <a16:colId xmlns:a16="http://schemas.microsoft.com/office/drawing/2014/main" val="20000"/>
                    </a:ext>
                  </a:extLst>
                </a:gridCol>
                <a:gridCol w="865025">
                  <a:extLst>
                    <a:ext uri="{9D8B030D-6E8A-4147-A177-3AD203B41FA5}">
                      <a16:colId xmlns:a16="http://schemas.microsoft.com/office/drawing/2014/main" val="20001"/>
                    </a:ext>
                  </a:extLst>
                </a:gridCol>
                <a:gridCol w="865025">
                  <a:extLst>
                    <a:ext uri="{9D8B030D-6E8A-4147-A177-3AD203B41FA5}">
                      <a16:colId xmlns:a16="http://schemas.microsoft.com/office/drawing/2014/main" val="20002"/>
                    </a:ext>
                  </a:extLst>
                </a:gridCol>
                <a:gridCol w="865025">
                  <a:extLst>
                    <a:ext uri="{9D8B030D-6E8A-4147-A177-3AD203B41FA5}">
                      <a16:colId xmlns:a16="http://schemas.microsoft.com/office/drawing/2014/main" val="20003"/>
                    </a:ext>
                  </a:extLst>
                </a:gridCol>
                <a:gridCol w="865025">
                  <a:extLst>
                    <a:ext uri="{9D8B030D-6E8A-4147-A177-3AD203B41FA5}">
                      <a16:colId xmlns:a16="http://schemas.microsoft.com/office/drawing/2014/main" val="20004"/>
                    </a:ext>
                  </a:extLst>
                </a:gridCol>
                <a:gridCol w="865025">
                  <a:extLst>
                    <a:ext uri="{9D8B030D-6E8A-4147-A177-3AD203B41FA5}">
                      <a16:colId xmlns:a16="http://schemas.microsoft.com/office/drawing/2014/main" val="20005"/>
                    </a:ext>
                  </a:extLst>
                </a:gridCol>
                <a:gridCol w="865025">
                  <a:extLst>
                    <a:ext uri="{9D8B030D-6E8A-4147-A177-3AD203B41FA5}">
                      <a16:colId xmlns:a16="http://schemas.microsoft.com/office/drawing/2014/main" val="20006"/>
                    </a:ext>
                  </a:extLst>
                </a:gridCol>
                <a:gridCol w="865025">
                  <a:extLst>
                    <a:ext uri="{9D8B030D-6E8A-4147-A177-3AD203B41FA5}">
                      <a16:colId xmlns:a16="http://schemas.microsoft.com/office/drawing/2014/main" val="20007"/>
                    </a:ext>
                  </a:extLst>
                </a:gridCol>
                <a:gridCol w="865025">
                  <a:extLst>
                    <a:ext uri="{9D8B030D-6E8A-4147-A177-3AD203B41FA5}">
                      <a16:colId xmlns:a16="http://schemas.microsoft.com/office/drawing/2014/main" val="20008"/>
                    </a:ext>
                  </a:extLst>
                </a:gridCol>
                <a:gridCol w="865025">
                  <a:extLst>
                    <a:ext uri="{9D8B030D-6E8A-4147-A177-3AD203B41FA5}">
                      <a16:colId xmlns:a16="http://schemas.microsoft.com/office/drawing/2014/main" val="20009"/>
                    </a:ext>
                  </a:extLst>
                </a:gridCol>
                <a:gridCol w="865025">
                  <a:extLst>
                    <a:ext uri="{9D8B030D-6E8A-4147-A177-3AD203B41FA5}">
                      <a16:colId xmlns:a16="http://schemas.microsoft.com/office/drawing/2014/main" val="20010"/>
                    </a:ext>
                  </a:extLst>
                </a:gridCol>
                <a:gridCol w="865025">
                  <a:extLst>
                    <a:ext uri="{9D8B030D-6E8A-4147-A177-3AD203B41FA5}">
                      <a16:colId xmlns:a16="http://schemas.microsoft.com/office/drawing/2014/main" val="20011"/>
                    </a:ext>
                  </a:extLst>
                </a:gridCol>
              </a:tblGrid>
              <a:tr h="265500">
                <a:tc>
                  <a:txBody>
                    <a:bodyPr/>
                    <a:lstStyle/>
                    <a:p>
                      <a:pPr marL="0" marR="0" lvl="0" indent="0" algn="ctr" rtl="0">
                        <a:spcBef>
                          <a:spcPts val="0"/>
                        </a:spcBef>
                        <a:spcAft>
                          <a:spcPts val="0"/>
                        </a:spcAft>
                        <a:buNone/>
                      </a:pPr>
                      <a:r>
                        <a:rPr lang="en-GB" sz="1200" i="1"/>
                        <a:t>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dk1"/>
                    </a:solidFill>
                  </a:tcPr>
                </a:tc>
                <a:tc>
                  <a:txBody>
                    <a:bodyPr/>
                    <a:lstStyle/>
                    <a:p>
                      <a:pPr marL="0" marR="0" lvl="0" indent="0" algn="ctr" rtl="0">
                        <a:lnSpc>
                          <a:spcPct val="100000"/>
                        </a:lnSpc>
                        <a:spcBef>
                          <a:spcPts val="0"/>
                        </a:spcBef>
                        <a:spcAft>
                          <a:spcPts val="0"/>
                        </a:spcAft>
                        <a:buClr>
                          <a:schemeClr val="dk1"/>
                        </a:buClr>
                        <a:buSzPts val="1200"/>
                        <a:buFont typeface="Calibri"/>
                        <a:buNone/>
                      </a:pPr>
                      <a:r>
                        <a:rPr lang="en-GB" sz="1200" i="1"/>
                        <a:t>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4</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5</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6</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7</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8</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9</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10</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11</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ctr" rtl="0">
                        <a:spcBef>
                          <a:spcPts val="0"/>
                        </a:spcBef>
                        <a:spcAft>
                          <a:spcPts val="0"/>
                        </a:spcAft>
                        <a:buNone/>
                      </a:pPr>
                      <a:r>
                        <a:rPr lang="en-GB" sz="1200" i="1"/>
                        <a:t>12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3281375">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0" marR="0" lvl="0" indent="0" algn="ctr" rtl="0">
                        <a:spcBef>
                          <a:spcPts val="0"/>
                        </a:spcBef>
                        <a:spcAft>
                          <a:spcPts val="0"/>
                        </a:spcAft>
                        <a:buNone/>
                      </a:pPr>
                      <a:endParaRPr sz="1200" i="1"/>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bl>
          </a:graphicData>
        </a:graphic>
      </p:graphicFrame>
      <p:sp>
        <p:nvSpPr>
          <p:cNvPr id="280" name="Google Shape;280;g1dcd6100c21_3_138"/>
          <p:cNvSpPr txBox="1">
            <a:spLocks noGrp="1"/>
          </p:cNvSpPr>
          <p:nvPr>
            <p:ph type="body" idx="1"/>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1" name="Google Shape;281;g1dcd6100c21_3_138"/>
          <p:cNvSpPr/>
          <p:nvPr/>
        </p:nvSpPr>
        <p:spPr>
          <a:xfrm>
            <a:off x="1541988" y="2659283"/>
            <a:ext cx="5125781" cy="203613"/>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2" name="Google Shape;282;g1dcd6100c21_3_138"/>
          <p:cNvSpPr/>
          <p:nvPr/>
        </p:nvSpPr>
        <p:spPr>
          <a:xfrm rot="10800000">
            <a:off x="1984224" y="1722665"/>
            <a:ext cx="213023" cy="213521"/>
          </a:xfrm>
          <a:prstGeom prst="triangle">
            <a:avLst>
              <a:gd name="adj" fmla="val 50000"/>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3" name="Google Shape;283;g1dcd6100c21_3_138"/>
          <p:cNvSpPr/>
          <p:nvPr/>
        </p:nvSpPr>
        <p:spPr>
          <a:xfrm>
            <a:off x="10191202" y="5033663"/>
            <a:ext cx="1684004" cy="203613"/>
          </a:xfrm>
          <a:prstGeom prst="rect">
            <a:avLst/>
          </a:prstGeom>
          <a:solidFill>
            <a:srgbClr val="FFA9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4" name="Google Shape;284;g1dcd6100c21_3_138"/>
          <p:cNvSpPr/>
          <p:nvPr/>
        </p:nvSpPr>
        <p:spPr>
          <a:xfrm>
            <a:off x="5016565" y="3637428"/>
            <a:ext cx="5116982" cy="203613"/>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5" name="Google Shape;285;g1dcd6100c21_3_138"/>
          <p:cNvSpPr/>
          <p:nvPr/>
        </p:nvSpPr>
        <p:spPr>
          <a:xfrm rot="10800000">
            <a:off x="11653926" y="1722665"/>
            <a:ext cx="213023" cy="213521"/>
          </a:xfrm>
          <a:prstGeom prst="triangle">
            <a:avLst>
              <a:gd name="adj" fmla="val 50000"/>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6" name="Google Shape;286;g1dcd6100c21_3_138"/>
          <p:cNvSpPr/>
          <p:nvPr/>
        </p:nvSpPr>
        <p:spPr>
          <a:xfrm rot="10800000">
            <a:off x="10010995" y="1697425"/>
            <a:ext cx="213023" cy="213521"/>
          </a:xfrm>
          <a:prstGeom prst="triangle">
            <a:avLst>
              <a:gd name="adj" fmla="val 50000"/>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87" name="Google Shape;287;g1dcd6100c21_3_138"/>
          <p:cNvCxnSpPr/>
          <p:nvPr/>
        </p:nvCxnSpPr>
        <p:spPr>
          <a:xfrm>
            <a:off x="1522620" y="2172048"/>
            <a:ext cx="0" cy="3321585"/>
          </a:xfrm>
          <a:prstGeom prst="straightConnector1">
            <a:avLst/>
          </a:prstGeom>
          <a:noFill/>
          <a:ln w="34925" cap="flat" cmpd="sng">
            <a:solidFill>
              <a:schemeClr val="lt1"/>
            </a:solidFill>
            <a:prstDash val="solid"/>
            <a:miter lim="800000"/>
            <a:headEnd type="none" w="sm" len="sm"/>
            <a:tailEnd type="none" w="sm" len="sm"/>
          </a:ln>
        </p:spPr>
      </p:cxnSp>
      <p:sp>
        <p:nvSpPr>
          <p:cNvPr id="288" name="Google Shape;288;g1dcd6100c21_3_138"/>
          <p:cNvSpPr/>
          <p:nvPr/>
        </p:nvSpPr>
        <p:spPr>
          <a:xfrm>
            <a:off x="461994" y="2172048"/>
            <a:ext cx="1049618" cy="1021977"/>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89" name="Google Shape;289;g1dcd6100c21_3_138"/>
          <p:cNvSpPr/>
          <p:nvPr/>
        </p:nvSpPr>
        <p:spPr>
          <a:xfrm>
            <a:off x="461994" y="3293546"/>
            <a:ext cx="1049618" cy="1021977"/>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90" name="Google Shape;290;g1dcd6100c21_3_138"/>
          <p:cNvCxnSpPr/>
          <p:nvPr/>
        </p:nvCxnSpPr>
        <p:spPr>
          <a:xfrm rot="10800000">
            <a:off x="1510572" y="5446059"/>
            <a:ext cx="56905" cy="0"/>
          </a:xfrm>
          <a:prstGeom prst="straightConnector1">
            <a:avLst/>
          </a:prstGeom>
          <a:noFill/>
          <a:ln w="12700" cap="flat" cmpd="sng">
            <a:solidFill>
              <a:schemeClr val="dk1"/>
            </a:solidFill>
            <a:prstDash val="solid"/>
            <a:miter lim="800000"/>
            <a:headEnd type="none" w="sm" len="sm"/>
            <a:tailEnd type="none" w="sm" len="sm"/>
          </a:ln>
        </p:spPr>
      </p:cxnSp>
      <p:sp>
        <p:nvSpPr>
          <p:cNvPr id="291" name="Google Shape;291;g1dcd6100c21_3_138"/>
          <p:cNvSpPr/>
          <p:nvPr/>
        </p:nvSpPr>
        <p:spPr>
          <a:xfrm>
            <a:off x="467549" y="4430661"/>
            <a:ext cx="1049618" cy="1021977"/>
          </a:xfrm>
          <a:prstGeom prst="rect">
            <a:avLst/>
          </a:prstGeom>
          <a:solidFill>
            <a:srgbClr val="FFA9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92" name="Google Shape;292;g1dcd6100c21_3_138"/>
          <p:cNvCxnSpPr/>
          <p:nvPr/>
        </p:nvCxnSpPr>
        <p:spPr>
          <a:xfrm rot="10800000">
            <a:off x="5842534" y="1829425"/>
            <a:ext cx="0" cy="337810"/>
          </a:xfrm>
          <a:prstGeom prst="straightConnector1">
            <a:avLst/>
          </a:prstGeom>
          <a:noFill/>
          <a:ln w="12700" cap="flat" cmpd="sng">
            <a:solidFill>
              <a:schemeClr val="lt1"/>
            </a:solidFill>
            <a:prstDash val="solid"/>
            <a:miter lim="800000"/>
            <a:headEnd type="none" w="sm" len="sm"/>
            <a:tailEnd type="none" w="sm" len="sm"/>
          </a:ln>
        </p:spPr>
      </p:cxnSp>
      <p:cxnSp>
        <p:nvCxnSpPr>
          <p:cNvPr id="293" name="Google Shape;293;g1dcd6100c21_3_138"/>
          <p:cNvCxnSpPr/>
          <p:nvPr/>
        </p:nvCxnSpPr>
        <p:spPr>
          <a:xfrm rot="10800000">
            <a:off x="6707365" y="1829425"/>
            <a:ext cx="0" cy="337810"/>
          </a:xfrm>
          <a:prstGeom prst="straightConnector1">
            <a:avLst/>
          </a:prstGeom>
          <a:noFill/>
          <a:ln w="12700" cap="flat" cmpd="sng">
            <a:solidFill>
              <a:schemeClr val="lt1"/>
            </a:solidFill>
            <a:prstDash val="solid"/>
            <a:miter lim="800000"/>
            <a:headEnd type="none" w="sm" len="sm"/>
            <a:tailEnd type="none" w="sm" len="sm"/>
          </a:ln>
        </p:spPr>
      </p:cxnSp>
      <p:sp>
        <p:nvSpPr>
          <p:cNvPr id="294" name="Google Shape;294;g1dcd6100c21_3_138"/>
          <p:cNvSpPr/>
          <p:nvPr/>
        </p:nvSpPr>
        <p:spPr>
          <a:xfrm rot="10800000">
            <a:off x="6584543" y="1722666"/>
            <a:ext cx="213023" cy="213521"/>
          </a:xfrm>
          <a:prstGeom prst="triangle">
            <a:avLst>
              <a:gd name="adj" fmla="val 50000"/>
            </a:avLst>
          </a:prstGeom>
          <a:solidFill>
            <a:schemeClr val="accen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295" name="Google Shape;295;g1dcd6100c21_3_138"/>
          <p:cNvCxnSpPr/>
          <p:nvPr/>
        </p:nvCxnSpPr>
        <p:spPr>
          <a:xfrm rot="10800000">
            <a:off x="4976461" y="1829425"/>
            <a:ext cx="0" cy="337810"/>
          </a:xfrm>
          <a:prstGeom prst="straightConnector1">
            <a:avLst/>
          </a:prstGeom>
          <a:noFill/>
          <a:ln w="12700" cap="flat" cmpd="sng">
            <a:solidFill>
              <a:schemeClr val="lt1"/>
            </a:solidFill>
            <a:prstDash val="solid"/>
            <a:miter lim="800000"/>
            <a:headEnd type="none" w="sm" len="sm"/>
            <a:tailEnd type="none" w="sm" len="sm"/>
          </a:ln>
        </p:spPr>
      </p:cxnSp>
      <p:cxnSp>
        <p:nvCxnSpPr>
          <p:cNvPr id="296" name="Google Shape;296;g1dcd6100c21_3_138"/>
          <p:cNvCxnSpPr/>
          <p:nvPr/>
        </p:nvCxnSpPr>
        <p:spPr>
          <a:xfrm rot="10800000">
            <a:off x="4112897" y="1829327"/>
            <a:ext cx="0" cy="337810"/>
          </a:xfrm>
          <a:prstGeom prst="straightConnector1">
            <a:avLst/>
          </a:prstGeom>
          <a:noFill/>
          <a:ln w="12700" cap="flat" cmpd="sng">
            <a:solidFill>
              <a:schemeClr val="lt1"/>
            </a:solidFill>
            <a:prstDash val="solid"/>
            <a:miter lim="800000"/>
            <a:headEnd type="none" w="sm" len="sm"/>
            <a:tailEnd type="none" w="sm" len="sm"/>
          </a:ln>
        </p:spPr>
      </p:cxnSp>
      <p:cxnSp>
        <p:nvCxnSpPr>
          <p:cNvPr id="297" name="Google Shape;297;g1dcd6100c21_3_138"/>
          <p:cNvCxnSpPr/>
          <p:nvPr/>
        </p:nvCxnSpPr>
        <p:spPr>
          <a:xfrm rot="10800000">
            <a:off x="3246922" y="1829326"/>
            <a:ext cx="0" cy="337810"/>
          </a:xfrm>
          <a:prstGeom prst="straightConnector1">
            <a:avLst/>
          </a:prstGeom>
          <a:noFill/>
          <a:ln w="12700" cap="flat" cmpd="sng">
            <a:solidFill>
              <a:schemeClr val="lt1"/>
            </a:solidFill>
            <a:prstDash val="solid"/>
            <a:miter lim="800000"/>
            <a:headEnd type="none" w="sm" len="sm"/>
            <a:tailEnd type="none" w="sm" len="sm"/>
          </a:ln>
        </p:spPr>
      </p:cxnSp>
      <p:cxnSp>
        <p:nvCxnSpPr>
          <p:cNvPr id="298" name="Google Shape;298;g1dcd6100c21_3_138"/>
          <p:cNvCxnSpPr/>
          <p:nvPr/>
        </p:nvCxnSpPr>
        <p:spPr>
          <a:xfrm rot="10800000">
            <a:off x="2379044" y="1829326"/>
            <a:ext cx="0" cy="337810"/>
          </a:xfrm>
          <a:prstGeom prst="straightConnector1">
            <a:avLst/>
          </a:prstGeom>
          <a:noFill/>
          <a:ln w="12700" cap="flat" cmpd="sng">
            <a:solidFill>
              <a:schemeClr val="lt1"/>
            </a:solidFill>
            <a:prstDash val="solid"/>
            <a:miter lim="800000"/>
            <a:headEnd type="none" w="sm" len="sm"/>
            <a:tailEnd type="none" w="sm" len="sm"/>
          </a:ln>
        </p:spPr>
      </p:cxnSp>
      <p:cxnSp>
        <p:nvCxnSpPr>
          <p:cNvPr id="299" name="Google Shape;299;g1dcd6100c21_3_138"/>
          <p:cNvCxnSpPr/>
          <p:nvPr/>
        </p:nvCxnSpPr>
        <p:spPr>
          <a:xfrm rot="10800000">
            <a:off x="7573453" y="1829326"/>
            <a:ext cx="0" cy="337810"/>
          </a:xfrm>
          <a:prstGeom prst="straightConnector1">
            <a:avLst/>
          </a:prstGeom>
          <a:noFill/>
          <a:ln w="12700" cap="flat" cmpd="sng">
            <a:solidFill>
              <a:schemeClr val="lt1"/>
            </a:solidFill>
            <a:prstDash val="solid"/>
            <a:miter lim="800000"/>
            <a:headEnd type="none" w="sm" len="sm"/>
            <a:tailEnd type="none" w="sm" len="sm"/>
          </a:ln>
        </p:spPr>
      </p:cxnSp>
      <p:cxnSp>
        <p:nvCxnSpPr>
          <p:cNvPr id="300" name="Google Shape;300;g1dcd6100c21_3_138"/>
          <p:cNvCxnSpPr/>
          <p:nvPr/>
        </p:nvCxnSpPr>
        <p:spPr>
          <a:xfrm rot="10800000">
            <a:off x="8438123" y="1829326"/>
            <a:ext cx="0" cy="337810"/>
          </a:xfrm>
          <a:prstGeom prst="straightConnector1">
            <a:avLst/>
          </a:prstGeom>
          <a:noFill/>
          <a:ln w="12700" cap="flat" cmpd="sng">
            <a:solidFill>
              <a:schemeClr val="lt1"/>
            </a:solidFill>
            <a:prstDash val="solid"/>
            <a:miter lim="800000"/>
            <a:headEnd type="none" w="sm" len="sm"/>
            <a:tailEnd type="none" w="sm" len="sm"/>
          </a:ln>
        </p:spPr>
      </p:cxnSp>
      <p:cxnSp>
        <p:nvCxnSpPr>
          <p:cNvPr id="301" name="Google Shape;301;g1dcd6100c21_3_138"/>
          <p:cNvCxnSpPr/>
          <p:nvPr/>
        </p:nvCxnSpPr>
        <p:spPr>
          <a:xfrm rot="10800000">
            <a:off x="9299583" y="1829326"/>
            <a:ext cx="0" cy="337810"/>
          </a:xfrm>
          <a:prstGeom prst="straightConnector1">
            <a:avLst/>
          </a:prstGeom>
          <a:noFill/>
          <a:ln w="12700" cap="flat" cmpd="sng">
            <a:solidFill>
              <a:schemeClr val="lt1"/>
            </a:solidFill>
            <a:prstDash val="solid"/>
            <a:miter lim="800000"/>
            <a:headEnd type="none" w="sm" len="sm"/>
            <a:tailEnd type="none" w="sm" len="sm"/>
          </a:ln>
        </p:spPr>
      </p:cxnSp>
      <p:cxnSp>
        <p:nvCxnSpPr>
          <p:cNvPr id="302" name="Google Shape;302;g1dcd6100c21_3_138"/>
          <p:cNvCxnSpPr/>
          <p:nvPr/>
        </p:nvCxnSpPr>
        <p:spPr>
          <a:xfrm rot="10800000">
            <a:off x="10165857" y="1829326"/>
            <a:ext cx="0" cy="337810"/>
          </a:xfrm>
          <a:prstGeom prst="straightConnector1">
            <a:avLst/>
          </a:prstGeom>
          <a:noFill/>
          <a:ln w="12700" cap="flat" cmpd="sng">
            <a:solidFill>
              <a:schemeClr val="lt1"/>
            </a:solidFill>
            <a:prstDash val="solid"/>
            <a:miter lim="800000"/>
            <a:headEnd type="none" w="sm" len="sm"/>
            <a:tailEnd type="none" w="sm" len="sm"/>
          </a:ln>
        </p:spPr>
      </p:cxnSp>
      <p:cxnSp>
        <p:nvCxnSpPr>
          <p:cNvPr id="303" name="Google Shape;303;g1dcd6100c21_3_138"/>
          <p:cNvCxnSpPr/>
          <p:nvPr/>
        </p:nvCxnSpPr>
        <p:spPr>
          <a:xfrm rot="10800000">
            <a:off x="11032131" y="1829326"/>
            <a:ext cx="0" cy="337810"/>
          </a:xfrm>
          <a:prstGeom prst="straightConnector1">
            <a:avLst/>
          </a:prstGeom>
          <a:noFill/>
          <a:ln w="12700" cap="flat" cmpd="sng">
            <a:solidFill>
              <a:schemeClr val="lt1"/>
            </a:solidFill>
            <a:prstDash val="solid"/>
            <a:miter lim="800000"/>
            <a:headEnd type="none" w="sm" len="sm"/>
            <a:tailEnd type="none" w="sm" len="sm"/>
          </a:ln>
        </p:spPr>
      </p:cxnSp>
      <p:sp>
        <p:nvSpPr>
          <p:cNvPr id="304" name="Google Shape;304;g1dcd6100c21_3_138"/>
          <p:cNvSpPr txBox="1">
            <a:spLocks noGrp="1"/>
          </p:cNvSpPr>
          <p:nvPr>
            <p:ph type="body" idx="2"/>
          </p:nvPr>
        </p:nvSpPr>
        <p:spPr>
          <a:xfrm>
            <a:off x="526263" y="2215522"/>
            <a:ext cx="914400" cy="914400"/>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342900" algn="l">
              <a:lnSpc>
                <a:spcPct val="100000"/>
              </a:lnSpc>
              <a:spcBef>
                <a:spcPts val="600"/>
              </a:spcBef>
              <a:spcAft>
                <a:spcPts val="0"/>
              </a:spcAft>
              <a:buSzPts val="1800"/>
              <a:buChar char="▪"/>
              <a:defRPr/>
            </a:lvl4pPr>
            <a:lvl5pPr marL="2286000" lvl="4" indent="-228600" algn="l">
              <a:lnSpc>
                <a:spcPct val="100000"/>
              </a:lnSpc>
              <a:spcBef>
                <a:spcPts val="600"/>
              </a:spcBef>
              <a:spcAft>
                <a:spcPts val="0"/>
              </a:spcAft>
              <a:buSzPts val="1800"/>
              <a:buNone/>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5" name="Google Shape;305;g1dcd6100c21_3_138"/>
          <p:cNvSpPr txBox="1">
            <a:spLocks noGrp="1"/>
          </p:cNvSpPr>
          <p:nvPr>
            <p:ph type="body" idx="3"/>
          </p:nvPr>
        </p:nvSpPr>
        <p:spPr>
          <a:xfrm>
            <a:off x="526263" y="3347334"/>
            <a:ext cx="914400" cy="914400"/>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342900" algn="l">
              <a:lnSpc>
                <a:spcPct val="100000"/>
              </a:lnSpc>
              <a:spcBef>
                <a:spcPts val="600"/>
              </a:spcBef>
              <a:spcAft>
                <a:spcPts val="0"/>
              </a:spcAft>
              <a:buSzPts val="1800"/>
              <a:buChar char="▪"/>
              <a:defRPr/>
            </a:lvl4pPr>
            <a:lvl5pPr marL="2286000" lvl="4" indent="-228600" algn="l">
              <a:lnSpc>
                <a:spcPct val="100000"/>
              </a:lnSpc>
              <a:spcBef>
                <a:spcPts val="600"/>
              </a:spcBef>
              <a:spcAft>
                <a:spcPts val="0"/>
              </a:spcAft>
              <a:buSzPts val="1800"/>
              <a:buNone/>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6" name="Google Shape;306;g1dcd6100c21_3_138"/>
          <p:cNvSpPr txBox="1">
            <a:spLocks noGrp="1"/>
          </p:cNvSpPr>
          <p:nvPr>
            <p:ph type="body" idx="4"/>
          </p:nvPr>
        </p:nvSpPr>
        <p:spPr>
          <a:xfrm>
            <a:off x="521062" y="4484449"/>
            <a:ext cx="914400" cy="914400"/>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342900" algn="l">
              <a:lnSpc>
                <a:spcPct val="100000"/>
              </a:lnSpc>
              <a:spcBef>
                <a:spcPts val="600"/>
              </a:spcBef>
              <a:spcAft>
                <a:spcPts val="0"/>
              </a:spcAft>
              <a:buSzPts val="1800"/>
              <a:buChar char="▪"/>
              <a:defRPr/>
            </a:lvl4pPr>
            <a:lvl5pPr marL="2286000" lvl="4" indent="-228600" algn="l">
              <a:lnSpc>
                <a:spcPct val="100000"/>
              </a:lnSpc>
              <a:spcBef>
                <a:spcPts val="600"/>
              </a:spcBef>
              <a:spcAft>
                <a:spcPts val="0"/>
              </a:spcAft>
              <a:buSzPts val="1800"/>
              <a:buNone/>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07" name="Google Shape;307;g1dcd6100c21_3_138"/>
          <p:cNvPicPr preferRelativeResize="0"/>
          <p:nvPr/>
        </p:nvPicPr>
        <p:blipFill rotWithShape="1">
          <a:blip r:embed="rId2">
            <a:alphaModFix/>
          </a:blip>
          <a:srcRect/>
          <a:stretch/>
        </p:blipFill>
        <p:spPr>
          <a:xfrm>
            <a:off x="11378631" y="230551"/>
            <a:ext cx="610169" cy="359999"/>
          </a:xfrm>
          <a:prstGeom prst="rect">
            <a:avLst/>
          </a:prstGeom>
          <a:noFill/>
          <a:ln>
            <a:noFill/>
          </a:ln>
        </p:spPr>
      </p:pic>
      <p:sp>
        <p:nvSpPr>
          <p:cNvPr id="308" name="Google Shape;308;g1dcd6100c21_3_138"/>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309" name="Google Shape;309;g1dcd6100c21_3_138"/>
          <p:cNvSpPr txBox="1"/>
          <p:nvPr/>
        </p:nvSpPr>
        <p:spPr>
          <a:xfrm>
            <a:off x="1053576" y="1931060"/>
            <a:ext cx="610514" cy="184666"/>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GB" sz="1200" b="1" i="1">
                <a:solidFill>
                  <a:schemeClr val="dk1"/>
                </a:solidFill>
                <a:latin typeface="Calibri"/>
                <a:ea typeface="Calibri"/>
                <a:cs typeface="Calibri"/>
                <a:sym typeface="Calibri"/>
              </a:rPr>
              <a:t>Week</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Deliverables_01">
  <p:cSld name="Deliverables_01">
    <p:spTree>
      <p:nvGrpSpPr>
        <p:cNvPr id="1" name="Shape 310"/>
        <p:cNvGrpSpPr/>
        <p:nvPr/>
      </p:nvGrpSpPr>
      <p:grpSpPr>
        <a:xfrm>
          <a:off x="0" y="0"/>
          <a:ext cx="0" cy="0"/>
          <a:chOff x="0" y="0"/>
          <a:chExt cx="0" cy="0"/>
        </a:xfrm>
      </p:grpSpPr>
      <p:sp>
        <p:nvSpPr>
          <p:cNvPr id="311" name="Google Shape;311;g1dcd6100c21_3_174"/>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graphicFrame>
        <p:nvGraphicFramePr>
          <p:cNvPr id="312" name="Google Shape;312;g1dcd6100c21_3_174"/>
          <p:cNvGraphicFramePr/>
          <p:nvPr/>
        </p:nvGraphicFramePr>
        <p:xfrm>
          <a:off x="695326" y="1500502"/>
          <a:ext cx="3000000" cy="3000000"/>
        </p:xfrm>
        <a:graphic>
          <a:graphicData uri="http://schemas.openxmlformats.org/drawingml/2006/table">
            <a:tbl>
              <a:tblPr firstRow="1" bandRow="1">
                <a:noFill/>
                <a:tableStyleId>{F6054936-D6A4-4790-A9BF-780539E2A6A4}</a:tableStyleId>
              </a:tblPr>
              <a:tblGrid>
                <a:gridCol w="655950">
                  <a:extLst>
                    <a:ext uri="{9D8B030D-6E8A-4147-A177-3AD203B41FA5}">
                      <a16:colId xmlns:a16="http://schemas.microsoft.com/office/drawing/2014/main" val="20000"/>
                    </a:ext>
                  </a:extLst>
                </a:gridCol>
                <a:gridCol w="2458725">
                  <a:extLst>
                    <a:ext uri="{9D8B030D-6E8A-4147-A177-3AD203B41FA5}">
                      <a16:colId xmlns:a16="http://schemas.microsoft.com/office/drawing/2014/main" val="20001"/>
                    </a:ext>
                  </a:extLst>
                </a:gridCol>
                <a:gridCol w="7420500">
                  <a:extLst>
                    <a:ext uri="{9D8B030D-6E8A-4147-A177-3AD203B41FA5}">
                      <a16:colId xmlns:a16="http://schemas.microsoft.com/office/drawing/2014/main" val="20002"/>
                    </a:ext>
                  </a:extLst>
                </a:gridCol>
              </a:tblGrid>
              <a:tr h="779475">
                <a:tc>
                  <a:txBody>
                    <a:bodyPr/>
                    <a:lstStyle/>
                    <a:p>
                      <a:pPr marL="182563" marR="0" lvl="0" indent="-182563" algn="l" rtl="0">
                        <a:spcBef>
                          <a:spcPts val="0"/>
                        </a:spcBef>
                        <a:spcAft>
                          <a:spcPts val="0"/>
                        </a:spcAft>
                        <a:buClr>
                          <a:schemeClr val="dk1"/>
                        </a:buClr>
                        <a:buSzPts val="1400"/>
                        <a:buFont typeface="Calibri"/>
                        <a:buNone/>
                      </a:pPr>
                      <a:endParaRPr sz="1400" b="1">
                        <a:solidFill>
                          <a:schemeClr val="lt1"/>
                        </a:solidFill>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76200" cap="flat" cmpd="sng">
                      <a:solidFill>
                        <a:schemeClr val="lt1"/>
                      </a:solidFill>
                      <a:prstDash val="solid"/>
                      <a:round/>
                      <a:headEnd type="none" w="sm" len="sm"/>
                      <a:tailEnd type="none" w="sm" len="sm"/>
                    </a:lnB>
                  </a:tcPr>
                </a:tc>
                <a:tc>
                  <a:txBody>
                    <a:bodyPr/>
                    <a:lstStyle/>
                    <a:p>
                      <a:pPr marL="182563" marR="0" lvl="0" indent="-182563" algn="ctr" rtl="0">
                        <a:spcBef>
                          <a:spcPts val="0"/>
                        </a:spcBef>
                        <a:spcAft>
                          <a:spcPts val="0"/>
                        </a:spcAft>
                        <a:buClr>
                          <a:schemeClr val="lt1"/>
                        </a:buClr>
                        <a:buSzPts val="1600"/>
                        <a:buFont typeface="Calibri"/>
                        <a:buNone/>
                      </a:pPr>
                      <a:r>
                        <a:rPr lang="en-GB" sz="1600" b="1">
                          <a:solidFill>
                            <a:schemeClr val="lt1"/>
                          </a:solidFill>
                        </a:rPr>
                        <a:t>1. CSA of Data and AI Use Cases</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76200" cap="flat" cmpd="sng">
                      <a:solidFill>
                        <a:schemeClr val="lt1"/>
                      </a:solidFill>
                      <a:prstDash val="solid"/>
                      <a:round/>
                      <a:headEnd type="none" w="sm" len="sm"/>
                      <a:tailEnd type="none" w="sm" len="sm"/>
                    </a:lnB>
                    <a:solidFill>
                      <a:srgbClr val="6EA4BE"/>
                    </a:solidFill>
                  </a:tcPr>
                </a:tc>
                <a:tc>
                  <a:txBody>
                    <a:bodyPr/>
                    <a:lstStyle/>
                    <a:p>
                      <a:pPr marL="228600" marR="0" lvl="0" indent="-127000" algn="l" rtl="0">
                        <a:lnSpc>
                          <a:spcPct val="90000"/>
                        </a:lnSpc>
                        <a:spcBef>
                          <a:spcPts val="0"/>
                        </a:spcBef>
                        <a:spcAft>
                          <a:spcPts val="0"/>
                        </a:spcAft>
                        <a:buClr>
                          <a:schemeClr val="lt2"/>
                        </a:buClr>
                        <a:buSzPts val="1600"/>
                        <a:buFont typeface="Arial"/>
                        <a:buNone/>
                      </a:pPr>
                      <a:endParaRPr sz="1600" b="0">
                        <a:solidFill>
                          <a:schemeClr val="dk1"/>
                        </a:solidFill>
                        <a:latin typeface="Calibri"/>
                        <a:ea typeface="Calibri"/>
                        <a:cs typeface="Calibri"/>
                        <a:sym typeface="Calibri"/>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0"/>
                  </a:ext>
                </a:extLst>
              </a:tr>
              <a:tr h="773000">
                <a:tc>
                  <a:txBody>
                    <a:bodyPr/>
                    <a:lstStyle/>
                    <a:p>
                      <a:pPr marL="177800" marR="0" lvl="0" indent="-177800" algn="l" rtl="0">
                        <a:spcBef>
                          <a:spcPts val="0"/>
                        </a:spcBef>
                        <a:spcAft>
                          <a:spcPts val="0"/>
                        </a:spcAft>
                        <a:buClr>
                          <a:schemeClr val="dk1"/>
                        </a:buClr>
                        <a:buSzPts val="1600"/>
                        <a:buFont typeface="Calibri"/>
                        <a:buNone/>
                      </a:pPr>
                      <a:endParaRPr sz="1600" b="1">
                        <a:solidFill>
                          <a:schemeClr val="lt1"/>
                        </a:solidFill>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chemeClr val="lt1"/>
                    </a:solidFill>
                  </a:tcPr>
                </a:tc>
                <a:tc>
                  <a:txBody>
                    <a:bodyPr/>
                    <a:lstStyle/>
                    <a:p>
                      <a:pPr marL="177800" marR="0" lvl="0" indent="-177800" algn="ctr" rtl="0">
                        <a:spcBef>
                          <a:spcPts val="0"/>
                        </a:spcBef>
                        <a:spcAft>
                          <a:spcPts val="0"/>
                        </a:spcAft>
                        <a:buClr>
                          <a:schemeClr val="lt1"/>
                        </a:buClr>
                        <a:buSzPts val="1600"/>
                        <a:buFont typeface="Calibri"/>
                        <a:buNone/>
                      </a:pPr>
                      <a:r>
                        <a:rPr lang="en-GB" sz="1600" b="1">
                          <a:solidFill>
                            <a:schemeClr val="lt1"/>
                          </a:solidFill>
                        </a:rPr>
                        <a:t>2. CSA of Data and AI Enablers</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rgbClr val="6EA4BE"/>
                    </a:solidFill>
                  </a:tcPr>
                </a:tc>
                <a:tc>
                  <a:txBody>
                    <a:bodyPr/>
                    <a:lstStyle/>
                    <a:p>
                      <a:pPr marL="228600" marR="0" lvl="0" indent="-127000" algn="l" rtl="0">
                        <a:lnSpc>
                          <a:spcPct val="90000"/>
                        </a:lnSpc>
                        <a:spcBef>
                          <a:spcPts val="0"/>
                        </a:spcBef>
                        <a:spcAft>
                          <a:spcPts val="0"/>
                        </a:spcAft>
                        <a:buClr>
                          <a:schemeClr val="lt2"/>
                        </a:buClr>
                        <a:buSzPts val="1600"/>
                        <a:buFont typeface="Arial"/>
                        <a:buNone/>
                      </a:pPr>
                      <a:endParaRPr sz="1600">
                        <a:solidFill>
                          <a:schemeClr val="dk1"/>
                        </a:solidFill>
                        <a:latin typeface="Calibri"/>
                        <a:ea typeface="Calibri"/>
                        <a:cs typeface="Calibri"/>
                        <a:sym typeface="Calibri"/>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73000">
                <a:tc rowSpan="2">
                  <a:txBody>
                    <a:bodyPr/>
                    <a:lstStyle/>
                    <a:p>
                      <a:pPr marL="177800" marR="0" lvl="0" indent="-177800" algn="ctr" rtl="0">
                        <a:spcBef>
                          <a:spcPts val="0"/>
                        </a:spcBef>
                        <a:spcAft>
                          <a:spcPts val="0"/>
                        </a:spcAft>
                        <a:buClr>
                          <a:srgbClr val="E65A2D"/>
                        </a:buClr>
                        <a:buSzPts val="1600"/>
                        <a:buFont typeface="Calibri"/>
                        <a:buNone/>
                      </a:pPr>
                      <a:r>
                        <a:rPr lang="en-GB" sz="1600" b="0">
                          <a:solidFill>
                            <a:srgbClr val="E65A2D"/>
                          </a:solidFill>
                        </a:rPr>
                        <a:t>             See next page </a:t>
                      </a:r>
                      <a:endParaRPr/>
                    </a:p>
                    <a:p>
                      <a:pPr marL="177800" marR="0" lvl="0" indent="-177800" algn="ctr" rtl="0">
                        <a:spcBef>
                          <a:spcPts val="0"/>
                        </a:spcBef>
                        <a:spcAft>
                          <a:spcPts val="0"/>
                        </a:spcAft>
                        <a:buClr>
                          <a:srgbClr val="E65A2D"/>
                        </a:buClr>
                        <a:buSzPts val="1600"/>
                        <a:buFont typeface="Calibri"/>
                        <a:buNone/>
                      </a:pPr>
                      <a:r>
                        <a:rPr lang="en-GB" sz="1600" b="0">
                          <a:solidFill>
                            <a:srgbClr val="E65A2D"/>
                          </a:solidFill>
                        </a:rPr>
                        <a:t>             for details</a:t>
                      </a:r>
                      <a:endParaRPr/>
                    </a:p>
                  </a:txBody>
                  <a:tcPr marL="91450" marR="91450" marT="45725" marB="45725" anchor="b">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chemeClr val="lt1"/>
                    </a:solidFill>
                  </a:tcPr>
                </a:tc>
                <a:tc>
                  <a:txBody>
                    <a:bodyPr/>
                    <a:lstStyle/>
                    <a:p>
                      <a:pPr marL="177800" marR="0" lvl="0" indent="-177800" algn="ctr" rtl="0">
                        <a:spcBef>
                          <a:spcPts val="0"/>
                        </a:spcBef>
                        <a:spcAft>
                          <a:spcPts val="0"/>
                        </a:spcAft>
                        <a:buClr>
                          <a:schemeClr val="lt1"/>
                        </a:buClr>
                        <a:buSzPts val="1600"/>
                        <a:buFont typeface="Calibri"/>
                        <a:buNone/>
                      </a:pPr>
                      <a:r>
                        <a:rPr lang="en-GB" sz="1600" b="1">
                          <a:solidFill>
                            <a:schemeClr val="lt1"/>
                          </a:solidFill>
                        </a:rPr>
                        <a:t>3. Data and AI Opportunity Identification and Prioritization</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rgbClr val="103342"/>
                    </a:solidFill>
                  </a:tcPr>
                </a:tc>
                <a:tc>
                  <a:txBody>
                    <a:bodyPr/>
                    <a:lstStyle/>
                    <a:p>
                      <a:pPr marL="228600" marR="0" lvl="0" indent="-127000" algn="l" rtl="0">
                        <a:lnSpc>
                          <a:spcPct val="90000"/>
                        </a:lnSpc>
                        <a:spcBef>
                          <a:spcPts val="0"/>
                        </a:spcBef>
                        <a:spcAft>
                          <a:spcPts val="0"/>
                        </a:spcAft>
                        <a:buClr>
                          <a:schemeClr val="lt2"/>
                        </a:buClr>
                        <a:buSzPts val="1600"/>
                        <a:buFont typeface="Arial"/>
                        <a:buNone/>
                      </a:pPr>
                      <a:endParaRPr sz="1600" b="0" i="0" u="none" strike="noStrike" cap="none">
                        <a:solidFill>
                          <a:schemeClr val="dk1"/>
                        </a:solidFill>
                        <a:latin typeface="Calibri"/>
                        <a:ea typeface="Calibri"/>
                        <a:cs typeface="Calibri"/>
                        <a:sym typeface="Calibri"/>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773000">
                <a:tc vMerge="1">
                  <a:txBody>
                    <a:bodyPr/>
                    <a:lstStyle/>
                    <a:p>
                      <a:endParaRPr lang="en-US"/>
                    </a:p>
                  </a:txBody>
                  <a:tcPr/>
                </a:tc>
                <a:tc>
                  <a:txBody>
                    <a:bodyPr/>
                    <a:lstStyle/>
                    <a:p>
                      <a:pPr marL="182563" marR="0" lvl="0" indent="-182563" algn="ctr" rtl="0">
                        <a:spcBef>
                          <a:spcPts val="0"/>
                        </a:spcBef>
                        <a:spcAft>
                          <a:spcPts val="0"/>
                        </a:spcAft>
                        <a:buClr>
                          <a:schemeClr val="lt1"/>
                        </a:buClr>
                        <a:buSzPts val="1600"/>
                        <a:buFont typeface="Calibri"/>
                        <a:buNone/>
                      </a:pPr>
                      <a:r>
                        <a:rPr lang="en-GB" sz="1600" b="1">
                          <a:solidFill>
                            <a:schemeClr val="lt1"/>
                          </a:solidFill>
                        </a:rPr>
                        <a:t>4. Data and AI Enabler Target State Definition</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76200" cap="flat" cmpd="sng">
                      <a:solidFill>
                        <a:schemeClr val="lt1"/>
                      </a:solidFill>
                      <a:prstDash val="solid"/>
                      <a:round/>
                      <a:headEnd type="none" w="sm" len="sm"/>
                      <a:tailEnd type="none" w="sm" len="sm"/>
                    </a:lnB>
                    <a:solidFill>
                      <a:srgbClr val="103342"/>
                    </a:solidFill>
                  </a:tcPr>
                </a:tc>
                <a:tc>
                  <a:txBody>
                    <a:bodyPr/>
                    <a:lstStyle/>
                    <a:p>
                      <a:pPr marL="228600" marR="0" lvl="0" indent="-127000" algn="l" rtl="0">
                        <a:lnSpc>
                          <a:spcPct val="90000"/>
                        </a:lnSpc>
                        <a:spcBef>
                          <a:spcPts val="0"/>
                        </a:spcBef>
                        <a:spcAft>
                          <a:spcPts val="0"/>
                        </a:spcAft>
                        <a:buClr>
                          <a:schemeClr val="lt2"/>
                        </a:buClr>
                        <a:buSzPts val="1600"/>
                        <a:buFont typeface="Arial"/>
                        <a:buNone/>
                      </a:pPr>
                      <a:endParaRPr sz="1600" b="0" i="0" u="none" strike="noStrike" cap="none">
                        <a:solidFill>
                          <a:schemeClr val="dk1"/>
                        </a:solidFill>
                        <a:latin typeface="Calibri"/>
                        <a:ea typeface="Calibri"/>
                        <a:cs typeface="Calibri"/>
                        <a:sym typeface="Calibri"/>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773000">
                <a:tc>
                  <a:txBody>
                    <a:bodyPr/>
                    <a:lstStyle/>
                    <a:p>
                      <a:pPr marL="182563" marR="0" lvl="0" indent="-182563" algn="l" rtl="0">
                        <a:spcBef>
                          <a:spcPts val="0"/>
                        </a:spcBef>
                        <a:spcAft>
                          <a:spcPts val="0"/>
                        </a:spcAft>
                        <a:buClr>
                          <a:schemeClr val="dk1"/>
                        </a:buClr>
                        <a:buSzPts val="1400"/>
                        <a:buFont typeface="Calibri"/>
                        <a:buNone/>
                      </a:pPr>
                      <a:endParaRPr sz="1400" b="1">
                        <a:solidFill>
                          <a:schemeClr val="lt1"/>
                        </a:solidFill>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chemeClr val="lt1"/>
                    </a:solidFill>
                  </a:tcPr>
                </a:tc>
                <a:tc>
                  <a:txBody>
                    <a:bodyPr/>
                    <a:lstStyle/>
                    <a:p>
                      <a:pPr marL="182563" marR="0" lvl="0" indent="-182563" algn="ctr" rtl="0">
                        <a:spcBef>
                          <a:spcPts val="0"/>
                        </a:spcBef>
                        <a:spcAft>
                          <a:spcPts val="0"/>
                        </a:spcAft>
                        <a:buClr>
                          <a:schemeClr val="lt1"/>
                        </a:buClr>
                        <a:buSzPts val="1600"/>
                        <a:buFont typeface="Calibri"/>
                        <a:buNone/>
                      </a:pPr>
                      <a:r>
                        <a:rPr lang="en-GB" sz="1600" b="1">
                          <a:solidFill>
                            <a:schemeClr val="lt1"/>
                          </a:solidFill>
                        </a:rPr>
                        <a:t>5. Action Plan and Execution Roadmap </a:t>
                      </a:r>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76200" cap="flat" cmpd="sng">
                      <a:solidFill>
                        <a:schemeClr val="lt1"/>
                      </a:solidFill>
                      <a:prstDash val="solid"/>
                      <a:round/>
                      <a:headEnd type="none" w="sm" len="sm"/>
                      <a:tailEnd type="none" w="sm" len="sm"/>
                    </a:lnT>
                    <a:lnB w="9525" cap="flat" cmpd="sng">
                      <a:solidFill>
                        <a:srgbClr val="000000">
                          <a:alpha val="0"/>
                        </a:srgbClr>
                      </a:solidFill>
                      <a:prstDash val="solid"/>
                      <a:round/>
                      <a:headEnd type="none" w="sm" len="sm"/>
                      <a:tailEnd type="none" w="sm" len="sm"/>
                    </a:lnB>
                    <a:solidFill>
                      <a:srgbClr val="FFA92E"/>
                    </a:solidFill>
                  </a:tcPr>
                </a:tc>
                <a:tc>
                  <a:txBody>
                    <a:bodyPr/>
                    <a:lstStyle/>
                    <a:p>
                      <a:pPr marL="228600" marR="0" lvl="0" indent="-127000" algn="l" rtl="0">
                        <a:lnSpc>
                          <a:spcPct val="90000"/>
                        </a:lnSpc>
                        <a:spcBef>
                          <a:spcPts val="0"/>
                        </a:spcBef>
                        <a:spcAft>
                          <a:spcPts val="0"/>
                        </a:spcAft>
                        <a:buClr>
                          <a:schemeClr val="lt2"/>
                        </a:buClr>
                        <a:buSzPts val="1600"/>
                        <a:buFont typeface="Arial"/>
                        <a:buNone/>
                      </a:pPr>
                      <a:endParaRPr sz="1600" b="0" i="0" u="none" strike="noStrike" cap="none">
                        <a:solidFill>
                          <a:schemeClr val="dk1"/>
                        </a:solidFill>
                        <a:latin typeface="Calibri"/>
                        <a:ea typeface="Calibri"/>
                        <a:cs typeface="Calibri"/>
                        <a:sym typeface="Calibri"/>
                      </a:endParaRPr>
                    </a:p>
                  </a:txBody>
                  <a:tcPr marL="91450" marR="91450" marT="45725" marB="45725" anchor="ctr">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rgbClr val="000000">
                          <a:alpha val="0"/>
                        </a:srgbClr>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313" name="Google Shape;313;g1dcd6100c21_3_174"/>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4" name="Google Shape;314;g1dcd6100c21_3_174"/>
          <p:cNvSpPr txBox="1">
            <a:spLocks noGrp="1"/>
          </p:cNvSpPr>
          <p:nvPr>
            <p:ph type="body" idx="1"/>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15" name="Google Shape;315;g1dcd6100c21_3_174"/>
          <p:cNvPicPr preferRelativeResize="0"/>
          <p:nvPr/>
        </p:nvPicPr>
        <p:blipFill rotWithShape="1">
          <a:blip r:embed="rId2">
            <a:alphaModFix/>
          </a:blip>
          <a:srcRect/>
          <a:stretch/>
        </p:blipFill>
        <p:spPr>
          <a:xfrm>
            <a:off x="11378631" y="230551"/>
            <a:ext cx="610169" cy="359999"/>
          </a:xfrm>
          <a:prstGeom prst="rect">
            <a:avLst/>
          </a:prstGeom>
          <a:noFill/>
          <a:ln>
            <a:noFill/>
          </a:ln>
        </p:spPr>
      </p:pic>
      <p:sp>
        <p:nvSpPr>
          <p:cNvPr id="316" name="Google Shape;316;g1dcd6100c21_3_174"/>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1_Deliverables_blank">
  <p:cSld name="1_Deliverables_blank">
    <p:spTree>
      <p:nvGrpSpPr>
        <p:cNvPr id="1" name="Shape 317"/>
        <p:cNvGrpSpPr/>
        <p:nvPr/>
      </p:nvGrpSpPr>
      <p:grpSpPr>
        <a:xfrm>
          <a:off x="0" y="0"/>
          <a:ext cx="0" cy="0"/>
          <a:chOff x="0" y="0"/>
          <a:chExt cx="0" cy="0"/>
        </a:xfrm>
      </p:grpSpPr>
      <p:sp>
        <p:nvSpPr>
          <p:cNvPr id="318" name="Google Shape;318;g1dcd6100c21_3_181"/>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9" name="Google Shape;319;g1dcd6100c21_3_181"/>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0" name="Google Shape;320;g1dcd6100c21_3_181"/>
          <p:cNvSpPr txBox="1">
            <a:spLocks noGrp="1"/>
          </p:cNvSpPr>
          <p:nvPr>
            <p:ph type="body" idx="1"/>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1" name="Google Shape;321;g1dcd6100c21_3_181"/>
          <p:cNvSpPr/>
          <p:nvPr/>
        </p:nvSpPr>
        <p:spPr>
          <a:xfrm>
            <a:off x="1347537" y="1500502"/>
            <a:ext cx="2444817" cy="732559"/>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2" name="Google Shape;322;g1dcd6100c21_3_181"/>
          <p:cNvSpPr/>
          <p:nvPr/>
        </p:nvSpPr>
        <p:spPr>
          <a:xfrm>
            <a:off x="1347537" y="2300540"/>
            <a:ext cx="2444817" cy="732559"/>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3" name="Google Shape;323;g1dcd6100c21_3_181"/>
          <p:cNvSpPr/>
          <p:nvPr/>
        </p:nvSpPr>
        <p:spPr>
          <a:xfrm>
            <a:off x="1347537" y="3097156"/>
            <a:ext cx="2444817" cy="988769"/>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4" name="Google Shape;324;g1dcd6100c21_3_181"/>
          <p:cNvSpPr/>
          <p:nvPr/>
        </p:nvSpPr>
        <p:spPr>
          <a:xfrm>
            <a:off x="1347537" y="4149982"/>
            <a:ext cx="2444817" cy="732559"/>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25" name="Google Shape;325;g1dcd6100c21_3_181"/>
          <p:cNvSpPr/>
          <p:nvPr/>
        </p:nvSpPr>
        <p:spPr>
          <a:xfrm>
            <a:off x="1347537" y="4946439"/>
            <a:ext cx="2444817" cy="732559"/>
          </a:xfrm>
          <a:prstGeom prst="rect">
            <a:avLst/>
          </a:prstGeom>
          <a:solidFill>
            <a:srgbClr val="FFA9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26" name="Google Shape;326;g1dcd6100c21_3_181"/>
          <p:cNvCxnSpPr/>
          <p:nvPr/>
        </p:nvCxnSpPr>
        <p:spPr>
          <a:xfrm>
            <a:off x="3811604" y="2281290"/>
            <a:ext cx="7418898" cy="0"/>
          </a:xfrm>
          <a:prstGeom prst="straightConnector1">
            <a:avLst/>
          </a:prstGeom>
          <a:noFill/>
          <a:ln w="12700" cap="flat" cmpd="sng">
            <a:solidFill>
              <a:schemeClr val="dk1"/>
            </a:solidFill>
            <a:prstDash val="solid"/>
            <a:miter lim="800000"/>
            <a:headEnd type="none" w="sm" len="sm"/>
            <a:tailEnd type="none" w="sm" len="sm"/>
          </a:ln>
        </p:spPr>
      </p:cxnSp>
      <p:cxnSp>
        <p:nvCxnSpPr>
          <p:cNvPr id="327" name="Google Shape;327;g1dcd6100c21_3_181"/>
          <p:cNvCxnSpPr/>
          <p:nvPr/>
        </p:nvCxnSpPr>
        <p:spPr>
          <a:xfrm>
            <a:off x="3811604" y="3052349"/>
            <a:ext cx="7418898" cy="0"/>
          </a:xfrm>
          <a:prstGeom prst="straightConnector1">
            <a:avLst/>
          </a:prstGeom>
          <a:noFill/>
          <a:ln w="12700" cap="flat" cmpd="sng">
            <a:solidFill>
              <a:schemeClr val="dk1"/>
            </a:solidFill>
            <a:prstDash val="solid"/>
            <a:miter lim="800000"/>
            <a:headEnd type="none" w="sm" len="sm"/>
            <a:tailEnd type="none" w="sm" len="sm"/>
          </a:ln>
        </p:spPr>
      </p:cxnSp>
      <p:cxnSp>
        <p:nvCxnSpPr>
          <p:cNvPr id="328" name="Google Shape;328;g1dcd6100c21_3_181"/>
          <p:cNvCxnSpPr/>
          <p:nvPr/>
        </p:nvCxnSpPr>
        <p:spPr>
          <a:xfrm>
            <a:off x="3811604" y="4119604"/>
            <a:ext cx="7418898" cy="0"/>
          </a:xfrm>
          <a:prstGeom prst="straightConnector1">
            <a:avLst/>
          </a:prstGeom>
          <a:noFill/>
          <a:ln w="12700" cap="flat" cmpd="sng">
            <a:solidFill>
              <a:schemeClr val="dk1"/>
            </a:solidFill>
            <a:prstDash val="solid"/>
            <a:miter lim="800000"/>
            <a:headEnd type="none" w="sm" len="sm"/>
            <a:tailEnd type="none" w="sm" len="sm"/>
          </a:ln>
        </p:spPr>
      </p:cxnSp>
      <p:cxnSp>
        <p:nvCxnSpPr>
          <p:cNvPr id="329" name="Google Shape;329;g1dcd6100c21_3_181"/>
          <p:cNvCxnSpPr/>
          <p:nvPr/>
        </p:nvCxnSpPr>
        <p:spPr>
          <a:xfrm>
            <a:off x="3811604" y="4911416"/>
            <a:ext cx="7418898" cy="0"/>
          </a:xfrm>
          <a:prstGeom prst="straightConnector1">
            <a:avLst/>
          </a:prstGeom>
          <a:noFill/>
          <a:ln w="12700" cap="flat" cmpd="sng">
            <a:solidFill>
              <a:schemeClr val="dk1"/>
            </a:solidFill>
            <a:prstDash val="solid"/>
            <a:miter lim="800000"/>
            <a:headEnd type="none" w="sm" len="sm"/>
            <a:tailEnd type="none" w="sm" len="sm"/>
          </a:ln>
        </p:spPr>
      </p:cxnSp>
      <p:sp>
        <p:nvSpPr>
          <p:cNvPr id="330" name="Google Shape;330;g1dcd6100c21_3_181"/>
          <p:cNvSpPr txBox="1">
            <a:spLocks noGrp="1"/>
          </p:cNvSpPr>
          <p:nvPr>
            <p:ph type="body" idx="2"/>
          </p:nvPr>
        </p:nvSpPr>
        <p:spPr>
          <a:xfrm>
            <a:off x="1347788" y="1500188"/>
            <a:ext cx="2444750" cy="733425"/>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1" name="Google Shape;331;g1dcd6100c21_3_181"/>
          <p:cNvSpPr txBox="1">
            <a:spLocks noGrp="1"/>
          </p:cNvSpPr>
          <p:nvPr>
            <p:ph type="body" idx="3"/>
          </p:nvPr>
        </p:nvSpPr>
        <p:spPr>
          <a:xfrm>
            <a:off x="1347788" y="2300288"/>
            <a:ext cx="2444750" cy="733425"/>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2" name="Google Shape;332;g1dcd6100c21_3_181"/>
          <p:cNvSpPr txBox="1">
            <a:spLocks noGrp="1"/>
          </p:cNvSpPr>
          <p:nvPr>
            <p:ph type="body" idx="4"/>
          </p:nvPr>
        </p:nvSpPr>
        <p:spPr>
          <a:xfrm>
            <a:off x="1366854" y="4158632"/>
            <a:ext cx="2444750" cy="733425"/>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3" name="Google Shape;333;g1dcd6100c21_3_181"/>
          <p:cNvSpPr txBox="1">
            <a:spLocks noGrp="1"/>
          </p:cNvSpPr>
          <p:nvPr>
            <p:ph type="body" idx="5"/>
          </p:nvPr>
        </p:nvSpPr>
        <p:spPr>
          <a:xfrm>
            <a:off x="1347604" y="4945573"/>
            <a:ext cx="2444750" cy="733425"/>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4" name="Google Shape;334;g1dcd6100c21_3_181"/>
          <p:cNvSpPr txBox="1">
            <a:spLocks noGrp="1"/>
          </p:cNvSpPr>
          <p:nvPr>
            <p:ph type="body" idx="6"/>
          </p:nvPr>
        </p:nvSpPr>
        <p:spPr>
          <a:xfrm>
            <a:off x="1347604" y="3104644"/>
            <a:ext cx="2444750" cy="981281"/>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5" name="Google Shape;335;g1dcd6100c21_3_181"/>
          <p:cNvSpPr txBox="1"/>
          <p:nvPr/>
        </p:nvSpPr>
        <p:spPr>
          <a:xfrm rot="-5400000">
            <a:off x="215444" y="3412104"/>
            <a:ext cx="1655545" cy="430887"/>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400" b="0" i="0">
                <a:solidFill>
                  <a:srgbClr val="E65A2D"/>
                </a:solidFill>
                <a:latin typeface="Calibri"/>
                <a:ea typeface="Calibri"/>
                <a:cs typeface="Calibri"/>
                <a:sym typeface="Calibri"/>
              </a:rPr>
              <a:t>See the next page </a:t>
            </a:r>
            <a:endParaRPr/>
          </a:p>
          <a:p>
            <a:pPr marL="0" marR="0" lvl="0" indent="0" algn="ctr" rtl="0">
              <a:lnSpc>
                <a:spcPct val="100000"/>
              </a:lnSpc>
              <a:spcBef>
                <a:spcPts val="0"/>
              </a:spcBef>
              <a:spcAft>
                <a:spcPts val="0"/>
              </a:spcAft>
              <a:buNone/>
            </a:pPr>
            <a:r>
              <a:rPr lang="en-GB" sz="1400" b="0" i="0">
                <a:solidFill>
                  <a:srgbClr val="E65A2D"/>
                </a:solidFill>
                <a:latin typeface="Calibri"/>
                <a:ea typeface="Calibri"/>
                <a:cs typeface="Calibri"/>
                <a:sym typeface="Calibri"/>
              </a:rPr>
              <a:t>for details </a:t>
            </a:r>
            <a:endParaRPr/>
          </a:p>
        </p:txBody>
      </p:sp>
      <p:pic>
        <p:nvPicPr>
          <p:cNvPr id="336" name="Google Shape;336;g1dcd6100c21_3_181"/>
          <p:cNvPicPr preferRelativeResize="0"/>
          <p:nvPr/>
        </p:nvPicPr>
        <p:blipFill rotWithShape="1">
          <a:blip r:embed="rId2">
            <a:alphaModFix/>
          </a:blip>
          <a:srcRect/>
          <a:stretch/>
        </p:blipFill>
        <p:spPr>
          <a:xfrm>
            <a:off x="11378631" y="230551"/>
            <a:ext cx="610169" cy="359999"/>
          </a:xfrm>
          <a:prstGeom prst="rect">
            <a:avLst/>
          </a:prstGeom>
          <a:noFill/>
          <a:ln>
            <a:noFill/>
          </a:ln>
        </p:spPr>
      </p:pic>
      <p:sp>
        <p:nvSpPr>
          <p:cNvPr id="337" name="Google Shape;337;g1dcd6100c21_3_181"/>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Deliverables02_blank">
  <p:cSld name="Deliverables02_blank">
    <p:spTree>
      <p:nvGrpSpPr>
        <p:cNvPr id="1" name="Shape 338"/>
        <p:cNvGrpSpPr/>
        <p:nvPr/>
      </p:nvGrpSpPr>
      <p:grpSpPr>
        <a:xfrm>
          <a:off x="0" y="0"/>
          <a:ext cx="0" cy="0"/>
          <a:chOff x="0" y="0"/>
          <a:chExt cx="0" cy="0"/>
        </a:xfrm>
      </p:grpSpPr>
      <p:sp>
        <p:nvSpPr>
          <p:cNvPr id="339" name="Google Shape;339;g1dcd6100c21_3_202"/>
          <p:cNvSpPr txBox="1">
            <a:spLocks noGrp="1"/>
          </p:cNvSpPr>
          <p:nvPr>
            <p:ph type="body" idx="1"/>
          </p:nvPr>
        </p:nvSpPr>
        <p:spPr>
          <a:xfrm>
            <a:off x="694800" y="1515310"/>
            <a:ext cx="2592388" cy="1835999"/>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400"/>
              <a:buNone/>
              <a:defRPr sz="14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0" name="Google Shape;340;g1dcd6100c21_3_202"/>
          <p:cNvSpPr txBox="1">
            <a:spLocks noGrp="1"/>
          </p:cNvSpPr>
          <p:nvPr>
            <p:ph type="body" idx="2"/>
          </p:nvPr>
        </p:nvSpPr>
        <p:spPr>
          <a:xfrm>
            <a:off x="6166913" y="1515310"/>
            <a:ext cx="2592387" cy="1835999"/>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400"/>
              <a:buNone/>
              <a:defRPr sz="14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1" name="Google Shape;341;g1dcd6100c21_3_202"/>
          <p:cNvSpPr txBox="1">
            <a:spLocks noGrp="1"/>
          </p:cNvSpPr>
          <p:nvPr>
            <p:ph type="body" idx="3"/>
          </p:nvPr>
        </p:nvSpPr>
        <p:spPr>
          <a:xfrm>
            <a:off x="3431651" y="1515310"/>
            <a:ext cx="2592388" cy="1835999"/>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400"/>
              <a:buNone/>
              <a:defRPr sz="14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2" name="Google Shape;342;g1dcd6100c21_3_202"/>
          <p:cNvSpPr txBox="1">
            <a:spLocks noGrp="1"/>
          </p:cNvSpPr>
          <p:nvPr>
            <p:ph type="body" idx="4"/>
          </p:nvPr>
        </p:nvSpPr>
        <p:spPr>
          <a:xfrm>
            <a:off x="8903763" y="1516273"/>
            <a:ext cx="2592387" cy="1835999"/>
          </a:xfrm>
          <a:prstGeom prst="rect">
            <a:avLst/>
          </a:prstGeom>
          <a:solidFill>
            <a:srgbClr val="F2F2F2"/>
          </a:solidFill>
          <a:ln>
            <a:noFill/>
          </a:ln>
        </p:spPr>
        <p:txBody>
          <a:bodyPr spcFirstLastPara="1" wrap="square" lIns="144000" tIns="108000" rIns="144000" bIns="108000" anchor="ctr" anchorCtr="0">
            <a:noAutofit/>
          </a:bodyPr>
          <a:lstStyle>
            <a:lvl1pPr marL="457200" lvl="0" indent="-228600" algn="ctr">
              <a:lnSpc>
                <a:spcPct val="100000"/>
              </a:lnSpc>
              <a:spcBef>
                <a:spcPts val="0"/>
              </a:spcBef>
              <a:spcAft>
                <a:spcPts val="0"/>
              </a:spcAft>
              <a:buClr>
                <a:schemeClr val="dk1"/>
              </a:buClr>
              <a:buSzPts val="1400"/>
              <a:buNone/>
              <a:defRPr sz="14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3" name="Google Shape;343;g1dcd6100c21_3_202"/>
          <p:cNvSpPr txBox="1">
            <a:spLocks noGrp="1"/>
          </p:cNvSpPr>
          <p:nvPr>
            <p:ph type="body" idx="5"/>
          </p:nvPr>
        </p:nvSpPr>
        <p:spPr>
          <a:xfrm>
            <a:off x="694800" y="3995310"/>
            <a:ext cx="2592388" cy="1835999"/>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400"/>
              <a:buNone/>
              <a:defRPr sz="1400">
                <a:solidFill>
                  <a:schemeClr val="dk1"/>
                </a:solidFill>
              </a:defRPr>
            </a:lvl1pPr>
            <a:lvl2pPr marL="914400" lvl="1" indent="-317500" algn="ctr">
              <a:lnSpc>
                <a:spcPct val="100000"/>
              </a:lnSpc>
              <a:spcBef>
                <a:spcPts val="500"/>
              </a:spcBef>
              <a:spcAft>
                <a:spcPts val="0"/>
              </a:spcAft>
              <a:buClr>
                <a:schemeClr val="lt1"/>
              </a:buClr>
              <a:buSzPts val="1400"/>
              <a:buChar char="▪"/>
              <a:defRPr sz="1400">
                <a:solidFill>
                  <a:schemeClr val="lt1"/>
                </a:solidFill>
              </a:defRPr>
            </a:lvl2pPr>
            <a:lvl3pPr marL="1371600" lvl="2" indent="-317500" algn="ctr">
              <a:lnSpc>
                <a:spcPct val="100000"/>
              </a:lnSpc>
              <a:spcBef>
                <a:spcPts val="500"/>
              </a:spcBef>
              <a:spcAft>
                <a:spcPts val="0"/>
              </a:spcAft>
              <a:buClr>
                <a:schemeClr val="lt1"/>
              </a:buClr>
              <a:buSzPts val="1400"/>
              <a:buChar char="▪"/>
              <a:defRPr sz="1400">
                <a:solidFill>
                  <a:schemeClr val="lt1"/>
                </a:solidFill>
              </a:defRPr>
            </a:lvl3pPr>
            <a:lvl4pPr marL="1828800" lvl="3" indent="-317500" algn="ctr">
              <a:lnSpc>
                <a:spcPct val="100000"/>
              </a:lnSpc>
              <a:spcBef>
                <a:spcPts val="500"/>
              </a:spcBef>
              <a:spcAft>
                <a:spcPts val="0"/>
              </a:spcAft>
              <a:buClr>
                <a:schemeClr val="lt1"/>
              </a:buClr>
              <a:buSzPts val="1400"/>
              <a:buChar char="▪"/>
              <a:defRPr sz="1400">
                <a:solidFill>
                  <a:schemeClr val="lt1"/>
                </a:solidFill>
              </a:defRPr>
            </a:lvl4pPr>
            <a:lvl5pPr marL="2286000" lvl="4" indent="-317500" algn="ctr">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4" name="Google Shape;344;g1dcd6100c21_3_202"/>
          <p:cNvSpPr txBox="1">
            <a:spLocks noGrp="1"/>
          </p:cNvSpPr>
          <p:nvPr>
            <p:ph type="body" idx="6"/>
          </p:nvPr>
        </p:nvSpPr>
        <p:spPr>
          <a:xfrm>
            <a:off x="6166913" y="3995310"/>
            <a:ext cx="2592387" cy="1835999"/>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400"/>
              <a:buNone/>
              <a:defRPr sz="1400">
                <a:solidFill>
                  <a:schemeClr val="dk1"/>
                </a:solidFill>
              </a:defRPr>
            </a:lvl1pPr>
            <a:lvl2pPr marL="914400" lvl="1" indent="-317500" algn="ctr">
              <a:lnSpc>
                <a:spcPct val="100000"/>
              </a:lnSpc>
              <a:spcBef>
                <a:spcPts val="500"/>
              </a:spcBef>
              <a:spcAft>
                <a:spcPts val="0"/>
              </a:spcAft>
              <a:buClr>
                <a:schemeClr val="lt1"/>
              </a:buClr>
              <a:buSzPts val="1400"/>
              <a:buChar char="▪"/>
              <a:defRPr sz="1400">
                <a:solidFill>
                  <a:schemeClr val="lt1"/>
                </a:solidFill>
              </a:defRPr>
            </a:lvl2pPr>
            <a:lvl3pPr marL="1371600" lvl="2" indent="-317500" algn="ctr">
              <a:lnSpc>
                <a:spcPct val="100000"/>
              </a:lnSpc>
              <a:spcBef>
                <a:spcPts val="500"/>
              </a:spcBef>
              <a:spcAft>
                <a:spcPts val="0"/>
              </a:spcAft>
              <a:buClr>
                <a:schemeClr val="lt1"/>
              </a:buClr>
              <a:buSzPts val="1400"/>
              <a:buChar char="▪"/>
              <a:defRPr sz="1400">
                <a:solidFill>
                  <a:schemeClr val="lt1"/>
                </a:solidFill>
              </a:defRPr>
            </a:lvl3pPr>
            <a:lvl4pPr marL="1828800" lvl="3" indent="-317500" algn="ctr">
              <a:lnSpc>
                <a:spcPct val="100000"/>
              </a:lnSpc>
              <a:spcBef>
                <a:spcPts val="500"/>
              </a:spcBef>
              <a:spcAft>
                <a:spcPts val="0"/>
              </a:spcAft>
              <a:buClr>
                <a:schemeClr val="lt1"/>
              </a:buClr>
              <a:buSzPts val="1400"/>
              <a:buChar char="▪"/>
              <a:defRPr sz="1400">
                <a:solidFill>
                  <a:schemeClr val="lt1"/>
                </a:solidFill>
              </a:defRPr>
            </a:lvl4pPr>
            <a:lvl5pPr marL="2286000" lvl="4" indent="-317500" algn="ctr">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5" name="Google Shape;345;g1dcd6100c21_3_202"/>
          <p:cNvSpPr txBox="1">
            <a:spLocks noGrp="1"/>
          </p:cNvSpPr>
          <p:nvPr>
            <p:ph type="body" idx="7"/>
          </p:nvPr>
        </p:nvSpPr>
        <p:spPr>
          <a:xfrm>
            <a:off x="3431651" y="3995310"/>
            <a:ext cx="2592388" cy="1835999"/>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400"/>
              <a:buNone/>
              <a:defRPr sz="1400">
                <a:solidFill>
                  <a:schemeClr val="dk1"/>
                </a:solidFill>
              </a:defRPr>
            </a:lvl1pPr>
            <a:lvl2pPr marL="914400" lvl="1" indent="-317500" algn="ctr">
              <a:lnSpc>
                <a:spcPct val="100000"/>
              </a:lnSpc>
              <a:spcBef>
                <a:spcPts val="500"/>
              </a:spcBef>
              <a:spcAft>
                <a:spcPts val="0"/>
              </a:spcAft>
              <a:buClr>
                <a:schemeClr val="lt1"/>
              </a:buClr>
              <a:buSzPts val="1400"/>
              <a:buChar char="▪"/>
              <a:defRPr sz="1400">
                <a:solidFill>
                  <a:schemeClr val="lt1"/>
                </a:solidFill>
              </a:defRPr>
            </a:lvl2pPr>
            <a:lvl3pPr marL="1371600" lvl="2" indent="-317500" algn="ctr">
              <a:lnSpc>
                <a:spcPct val="100000"/>
              </a:lnSpc>
              <a:spcBef>
                <a:spcPts val="500"/>
              </a:spcBef>
              <a:spcAft>
                <a:spcPts val="0"/>
              </a:spcAft>
              <a:buClr>
                <a:schemeClr val="lt1"/>
              </a:buClr>
              <a:buSzPts val="1400"/>
              <a:buChar char="▪"/>
              <a:defRPr sz="1400">
                <a:solidFill>
                  <a:schemeClr val="lt1"/>
                </a:solidFill>
              </a:defRPr>
            </a:lvl3pPr>
            <a:lvl4pPr marL="1828800" lvl="3" indent="-317500" algn="ctr">
              <a:lnSpc>
                <a:spcPct val="100000"/>
              </a:lnSpc>
              <a:spcBef>
                <a:spcPts val="500"/>
              </a:spcBef>
              <a:spcAft>
                <a:spcPts val="0"/>
              </a:spcAft>
              <a:buClr>
                <a:schemeClr val="lt1"/>
              </a:buClr>
              <a:buSzPts val="1400"/>
              <a:buChar char="▪"/>
              <a:defRPr sz="1400">
                <a:solidFill>
                  <a:schemeClr val="lt1"/>
                </a:solidFill>
              </a:defRPr>
            </a:lvl4pPr>
            <a:lvl5pPr marL="2286000" lvl="4" indent="-317500" algn="ctr">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6" name="Google Shape;346;g1dcd6100c21_3_202"/>
          <p:cNvSpPr txBox="1">
            <a:spLocks noGrp="1"/>
          </p:cNvSpPr>
          <p:nvPr>
            <p:ph type="body" idx="8"/>
          </p:nvPr>
        </p:nvSpPr>
        <p:spPr>
          <a:xfrm>
            <a:off x="8903763" y="3996273"/>
            <a:ext cx="2592387" cy="1835999"/>
          </a:xfrm>
          <a:prstGeom prst="rect">
            <a:avLst/>
          </a:prstGeom>
          <a:solidFill>
            <a:srgbClr val="F2F2F2"/>
          </a:solidFill>
          <a:ln>
            <a:noFill/>
          </a:ln>
        </p:spPr>
        <p:txBody>
          <a:bodyPr spcFirstLastPara="1" wrap="square" lIns="144000" tIns="108000" rIns="144000" bIns="108000" anchor="ctr" anchorCtr="0">
            <a:noAutofit/>
          </a:bodyPr>
          <a:lstStyle>
            <a:lvl1pPr marL="457200" lvl="0" indent="-228600" algn="ctr">
              <a:lnSpc>
                <a:spcPct val="100000"/>
              </a:lnSpc>
              <a:spcBef>
                <a:spcPts val="0"/>
              </a:spcBef>
              <a:spcAft>
                <a:spcPts val="0"/>
              </a:spcAft>
              <a:buClr>
                <a:schemeClr val="dk1"/>
              </a:buClr>
              <a:buSzPts val="1400"/>
              <a:buNone/>
              <a:defRPr sz="1400">
                <a:solidFill>
                  <a:schemeClr val="dk1"/>
                </a:solidFill>
              </a:defRPr>
            </a:lvl1pPr>
            <a:lvl2pPr marL="914400" lvl="1" indent="-317500" algn="ctr">
              <a:lnSpc>
                <a:spcPct val="100000"/>
              </a:lnSpc>
              <a:spcBef>
                <a:spcPts val="500"/>
              </a:spcBef>
              <a:spcAft>
                <a:spcPts val="0"/>
              </a:spcAft>
              <a:buClr>
                <a:schemeClr val="lt1"/>
              </a:buClr>
              <a:buSzPts val="1400"/>
              <a:buChar char="▪"/>
              <a:defRPr sz="1400">
                <a:solidFill>
                  <a:schemeClr val="lt1"/>
                </a:solidFill>
              </a:defRPr>
            </a:lvl2pPr>
            <a:lvl3pPr marL="1371600" lvl="2" indent="-317500" algn="ctr">
              <a:lnSpc>
                <a:spcPct val="100000"/>
              </a:lnSpc>
              <a:spcBef>
                <a:spcPts val="500"/>
              </a:spcBef>
              <a:spcAft>
                <a:spcPts val="0"/>
              </a:spcAft>
              <a:buClr>
                <a:schemeClr val="lt1"/>
              </a:buClr>
              <a:buSzPts val="1400"/>
              <a:buChar char="▪"/>
              <a:defRPr sz="1400">
                <a:solidFill>
                  <a:schemeClr val="lt1"/>
                </a:solidFill>
              </a:defRPr>
            </a:lvl3pPr>
            <a:lvl4pPr marL="1828800" lvl="3" indent="-317500" algn="ctr">
              <a:lnSpc>
                <a:spcPct val="100000"/>
              </a:lnSpc>
              <a:spcBef>
                <a:spcPts val="500"/>
              </a:spcBef>
              <a:spcAft>
                <a:spcPts val="0"/>
              </a:spcAft>
              <a:buClr>
                <a:schemeClr val="lt1"/>
              </a:buClr>
              <a:buSzPts val="1400"/>
              <a:buChar char="▪"/>
              <a:defRPr sz="1400">
                <a:solidFill>
                  <a:schemeClr val="lt1"/>
                </a:solidFill>
              </a:defRPr>
            </a:lvl4pPr>
            <a:lvl5pPr marL="2286000" lvl="4" indent="-317500" algn="ctr">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7" name="Google Shape;347;g1dcd6100c21_3_202"/>
          <p:cNvSpPr txBox="1">
            <a:spLocks noGrp="1"/>
          </p:cNvSpPr>
          <p:nvPr>
            <p:ph type="body" idx="9"/>
          </p:nvPr>
        </p:nvSpPr>
        <p:spPr>
          <a:xfrm>
            <a:off x="695188" y="1229240"/>
            <a:ext cx="2592000" cy="2880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400"/>
              <a:buNone/>
              <a:defRPr sz="14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8" name="Google Shape;348;g1dcd6100c21_3_202"/>
          <p:cNvSpPr txBox="1">
            <a:spLocks noGrp="1"/>
          </p:cNvSpPr>
          <p:nvPr>
            <p:ph type="body" idx="13"/>
          </p:nvPr>
        </p:nvSpPr>
        <p:spPr>
          <a:xfrm>
            <a:off x="3432038" y="1228277"/>
            <a:ext cx="2592000" cy="2880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400"/>
              <a:buNone/>
              <a:defRPr sz="14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9" name="Google Shape;349;g1dcd6100c21_3_202"/>
          <p:cNvSpPr txBox="1">
            <a:spLocks noGrp="1"/>
          </p:cNvSpPr>
          <p:nvPr>
            <p:ph type="body" idx="14"/>
          </p:nvPr>
        </p:nvSpPr>
        <p:spPr>
          <a:xfrm>
            <a:off x="6166911" y="1230203"/>
            <a:ext cx="2592000" cy="2880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400"/>
              <a:buNone/>
              <a:defRPr sz="14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0" name="Google Shape;350;g1dcd6100c21_3_202"/>
          <p:cNvSpPr txBox="1">
            <a:spLocks noGrp="1"/>
          </p:cNvSpPr>
          <p:nvPr>
            <p:ph type="body" idx="15"/>
          </p:nvPr>
        </p:nvSpPr>
        <p:spPr>
          <a:xfrm>
            <a:off x="8903761" y="1229240"/>
            <a:ext cx="2592000" cy="2880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400"/>
              <a:buNone/>
              <a:defRPr sz="14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1" name="Google Shape;351;g1dcd6100c21_3_202"/>
          <p:cNvSpPr txBox="1">
            <a:spLocks noGrp="1"/>
          </p:cNvSpPr>
          <p:nvPr>
            <p:ph type="body" idx="16"/>
          </p:nvPr>
        </p:nvSpPr>
        <p:spPr>
          <a:xfrm>
            <a:off x="695188" y="3707310"/>
            <a:ext cx="2592000" cy="2880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400"/>
              <a:buNone/>
              <a:defRPr sz="14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2" name="Google Shape;352;g1dcd6100c21_3_202"/>
          <p:cNvSpPr txBox="1">
            <a:spLocks noGrp="1"/>
          </p:cNvSpPr>
          <p:nvPr>
            <p:ph type="body" idx="17"/>
          </p:nvPr>
        </p:nvSpPr>
        <p:spPr>
          <a:xfrm>
            <a:off x="3432038" y="3706347"/>
            <a:ext cx="2592000" cy="2880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400"/>
              <a:buNone/>
              <a:defRPr sz="14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3" name="Google Shape;353;g1dcd6100c21_3_202"/>
          <p:cNvSpPr txBox="1">
            <a:spLocks noGrp="1"/>
          </p:cNvSpPr>
          <p:nvPr>
            <p:ph type="body" idx="18"/>
          </p:nvPr>
        </p:nvSpPr>
        <p:spPr>
          <a:xfrm>
            <a:off x="6166911" y="3708273"/>
            <a:ext cx="2592000" cy="2880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400"/>
              <a:buNone/>
              <a:defRPr sz="14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4" name="Google Shape;354;g1dcd6100c21_3_202"/>
          <p:cNvSpPr txBox="1">
            <a:spLocks noGrp="1"/>
          </p:cNvSpPr>
          <p:nvPr>
            <p:ph type="body" idx="19"/>
          </p:nvPr>
        </p:nvSpPr>
        <p:spPr>
          <a:xfrm>
            <a:off x="8903761" y="3707310"/>
            <a:ext cx="2592000" cy="2880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400"/>
              <a:buNone/>
              <a:defRPr sz="14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5" name="Google Shape;355;g1dcd6100c21_3_202"/>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356" name="Google Shape;356;g1dcd6100c21_3_202"/>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7" name="Google Shape;357;g1dcd6100c21_3_202"/>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8" name="Google Shape;358;g1dcd6100c21_3_202"/>
          <p:cNvSpPr txBox="1">
            <a:spLocks noGrp="1"/>
          </p:cNvSpPr>
          <p:nvPr>
            <p:ph type="body" idx="20"/>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59" name="Google Shape;359;g1dcd6100c21_3_202"/>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3885">
          <p15:clr>
            <a:srgbClr val="FBAE40"/>
          </p15:clr>
        </p15:guide>
        <p15:guide id="2" pos="3795">
          <p15:clr>
            <a:srgbClr val="FBAE40"/>
          </p15:clr>
        </p15:guide>
        <p15:guide id="3" pos="2162">
          <p15:clr>
            <a:srgbClr val="FBAE40"/>
          </p15:clr>
        </p15:guide>
        <p15:guide id="4" pos="2071">
          <p15:clr>
            <a:srgbClr val="FBAE40"/>
          </p15:clr>
        </p15:guide>
        <p15:guide id="5" pos="5609">
          <p15:clr>
            <a:srgbClr val="FBAE40"/>
          </p15:clr>
        </p15:guide>
        <p15:guide id="6" pos="5518">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 Columns">
  <p:cSld name="2 Columns">
    <p:spTree>
      <p:nvGrpSpPr>
        <p:cNvPr id="1" name="Shape 360"/>
        <p:cNvGrpSpPr/>
        <p:nvPr/>
      </p:nvGrpSpPr>
      <p:grpSpPr>
        <a:xfrm>
          <a:off x="0" y="0"/>
          <a:ext cx="0" cy="0"/>
          <a:chOff x="0" y="0"/>
          <a:chExt cx="0" cy="0"/>
        </a:xfrm>
      </p:grpSpPr>
      <p:sp>
        <p:nvSpPr>
          <p:cNvPr id="361" name="Google Shape;361;g1dcd6100c21_3_224"/>
          <p:cNvSpPr txBox="1">
            <a:spLocks noGrp="1"/>
          </p:cNvSpPr>
          <p:nvPr>
            <p:ph type="body" idx="1"/>
          </p:nvPr>
        </p:nvSpPr>
        <p:spPr>
          <a:xfrm>
            <a:off x="694800" y="1253162"/>
            <a:ext cx="5293250" cy="4947613"/>
          </a:xfrm>
          <a:prstGeom prst="rect">
            <a:avLst/>
          </a:prstGeom>
          <a:noFill/>
          <a:ln>
            <a:noFill/>
          </a:ln>
        </p:spPr>
        <p:txBody>
          <a:bodyPr spcFirstLastPara="1" wrap="square" lIns="0" tIns="0" rIns="0" bIns="0" anchor="ctr" anchorCtr="0">
            <a:noAutofit/>
          </a:bodyPr>
          <a:lstStyle>
            <a:lvl1pPr marL="457200" marR="0" lvl="0" indent="-228600" algn="l">
              <a:lnSpc>
                <a:spcPct val="100000"/>
              </a:lnSpc>
              <a:spcBef>
                <a:spcPts val="1000"/>
              </a:spcBef>
              <a:spcAft>
                <a:spcPts val="0"/>
              </a:spcAft>
              <a:buClr>
                <a:schemeClr val="accent2"/>
              </a:buClr>
              <a:buSzPts val="1800"/>
              <a:buFont typeface="Noto Sans Symbols"/>
              <a:buNone/>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2" name="Google Shape;362;g1dcd6100c21_3_224"/>
          <p:cNvSpPr txBox="1">
            <a:spLocks noGrp="1"/>
          </p:cNvSpPr>
          <p:nvPr>
            <p:ph type="body" idx="2"/>
          </p:nvPr>
        </p:nvSpPr>
        <p:spPr>
          <a:xfrm>
            <a:off x="6203951" y="1253162"/>
            <a:ext cx="5292723" cy="4947613"/>
          </a:xfrm>
          <a:prstGeom prst="rect">
            <a:avLst/>
          </a:prstGeom>
          <a:noFill/>
          <a:ln>
            <a:noFill/>
          </a:ln>
        </p:spPr>
        <p:txBody>
          <a:bodyPr spcFirstLastPara="1" wrap="square" lIns="0" tIns="0" rIns="0" bIns="0" anchor="ctr" anchorCtr="0">
            <a:noAutofit/>
          </a:bodyPr>
          <a:lstStyle>
            <a:lvl1pPr marL="457200" marR="0" lvl="0" indent="-228600" algn="l">
              <a:lnSpc>
                <a:spcPct val="100000"/>
              </a:lnSpc>
              <a:spcBef>
                <a:spcPts val="1000"/>
              </a:spcBef>
              <a:spcAft>
                <a:spcPts val="0"/>
              </a:spcAft>
              <a:buClr>
                <a:schemeClr val="accent2"/>
              </a:buClr>
              <a:buSzPts val="1800"/>
              <a:buFont typeface="Noto Sans Symbols"/>
              <a:buNone/>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3" name="Google Shape;363;g1dcd6100c21_3_224"/>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364" name="Google Shape;364;g1dcd6100c21_3_224"/>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5" name="Google Shape;365;g1dcd6100c21_3_224"/>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6" name="Google Shape;366;g1dcd6100c21_3_224"/>
          <p:cNvSpPr txBox="1">
            <a:spLocks noGrp="1"/>
          </p:cNvSpPr>
          <p:nvPr>
            <p:ph type="body" idx="3"/>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67" name="Google Shape;367;g1dcd6100c21_3_224"/>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3772">
          <p15:clr>
            <a:srgbClr val="FBAE40"/>
          </p15:clr>
        </p15:guide>
        <p15:guide id="2" pos="3908">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 Columns">
  <p:cSld name="3 Columns">
    <p:spTree>
      <p:nvGrpSpPr>
        <p:cNvPr id="1" name="Shape 368"/>
        <p:cNvGrpSpPr/>
        <p:nvPr/>
      </p:nvGrpSpPr>
      <p:grpSpPr>
        <a:xfrm>
          <a:off x="0" y="0"/>
          <a:ext cx="0" cy="0"/>
          <a:chOff x="0" y="0"/>
          <a:chExt cx="0" cy="0"/>
        </a:xfrm>
      </p:grpSpPr>
      <p:sp>
        <p:nvSpPr>
          <p:cNvPr id="369" name="Google Shape;369;g1dcd6100c21_3_232"/>
          <p:cNvSpPr txBox="1">
            <a:spLocks noGrp="1"/>
          </p:cNvSpPr>
          <p:nvPr>
            <p:ph type="body" idx="1"/>
          </p:nvPr>
        </p:nvSpPr>
        <p:spPr>
          <a:xfrm>
            <a:off x="694800" y="1254126"/>
            <a:ext cx="3456000" cy="4946038"/>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600"/>
              <a:buFont typeface="Noto Sans Symbols"/>
              <a:buNone/>
              <a:defRPr sz="1600"/>
            </a:lvl1pPr>
            <a:lvl2pPr marL="914400" lvl="1" indent="-330200" algn="l">
              <a:lnSpc>
                <a:spcPct val="100000"/>
              </a:lnSpc>
              <a:spcBef>
                <a:spcPts val="600"/>
              </a:spcBef>
              <a:spcAft>
                <a:spcPts val="0"/>
              </a:spcAft>
              <a:buSzPts val="1600"/>
              <a:buChar char="▪"/>
              <a:defRPr sz="1600"/>
            </a:lvl2pPr>
            <a:lvl3pPr marL="1371600" lvl="2" indent="-330200" algn="l">
              <a:lnSpc>
                <a:spcPct val="100000"/>
              </a:lnSpc>
              <a:spcBef>
                <a:spcPts val="600"/>
              </a:spcBef>
              <a:spcAft>
                <a:spcPts val="0"/>
              </a:spcAft>
              <a:buSzPts val="1600"/>
              <a:buChar char="▪"/>
              <a:defRPr sz="1600"/>
            </a:lvl3pPr>
            <a:lvl4pPr marL="1828800" lvl="3" indent="-330200" algn="l">
              <a:lnSpc>
                <a:spcPct val="100000"/>
              </a:lnSpc>
              <a:spcBef>
                <a:spcPts val="600"/>
              </a:spcBef>
              <a:spcAft>
                <a:spcPts val="0"/>
              </a:spcAft>
              <a:buSzPts val="1600"/>
              <a:buChar char="▪"/>
              <a:defRPr sz="1600"/>
            </a:lvl4pPr>
            <a:lvl5pPr marL="2286000" lvl="4" indent="-330200" algn="l">
              <a:lnSpc>
                <a:spcPct val="100000"/>
              </a:lnSpc>
              <a:spcBef>
                <a:spcPts val="600"/>
              </a:spcBef>
              <a:spcAft>
                <a:spcPts val="0"/>
              </a:spcAft>
              <a:buSzPts val="1600"/>
              <a:buChar char="▪"/>
              <a:defRPr sz="16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0" name="Google Shape;370;g1dcd6100c21_3_232"/>
          <p:cNvSpPr txBox="1">
            <a:spLocks noGrp="1"/>
          </p:cNvSpPr>
          <p:nvPr>
            <p:ph type="body" idx="2"/>
          </p:nvPr>
        </p:nvSpPr>
        <p:spPr>
          <a:xfrm>
            <a:off x="8040687" y="1254126"/>
            <a:ext cx="3455987" cy="4946038"/>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600"/>
              <a:buFont typeface="Noto Sans Symbols"/>
              <a:buNone/>
              <a:defRPr sz="1600"/>
            </a:lvl1pPr>
            <a:lvl2pPr marL="914400" lvl="1" indent="-330200" algn="l">
              <a:lnSpc>
                <a:spcPct val="100000"/>
              </a:lnSpc>
              <a:spcBef>
                <a:spcPts val="600"/>
              </a:spcBef>
              <a:spcAft>
                <a:spcPts val="0"/>
              </a:spcAft>
              <a:buSzPts val="1600"/>
              <a:buChar char="▪"/>
              <a:defRPr sz="1600"/>
            </a:lvl2pPr>
            <a:lvl3pPr marL="1371600" lvl="2" indent="-330200" algn="l">
              <a:lnSpc>
                <a:spcPct val="100000"/>
              </a:lnSpc>
              <a:spcBef>
                <a:spcPts val="600"/>
              </a:spcBef>
              <a:spcAft>
                <a:spcPts val="0"/>
              </a:spcAft>
              <a:buSzPts val="1600"/>
              <a:buChar char="▪"/>
              <a:defRPr sz="1600"/>
            </a:lvl3pPr>
            <a:lvl4pPr marL="1828800" lvl="3" indent="-330200" algn="l">
              <a:lnSpc>
                <a:spcPct val="100000"/>
              </a:lnSpc>
              <a:spcBef>
                <a:spcPts val="600"/>
              </a:spcBef>
              <a:spcAft>
                <a:spcPts val="0"/>
              </a:spcAft>
              <a:buSzPts val="1600"/>
              <a:buChar char="▪"/>
              <a:defRPr sz="1600"/>
            </a:lvl4pPr>
            <a:lvl5pPr marL="2286000" lvl="4" indent="-330200" algn="l">
              <a:lnSpc>
                <a:spcPct val="100000"/>
              </a:lnSpc>
              <a:spcBef>
                <a:spcPts val="600"/>
              </a:spcBef>
              <a:spcAft>
                <a:spcPts val="0"/>
              </a:spcAft>
              <a:buSzPts val="1600"/>
              <a:buChar char="▪"/>
              <a:defRPr sz="16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1" name="Google Shape;371;g1dcd6100c21_3_232"/>
          <p:cNvSpPr txBox="1">
            <a:spLocks noGrp="1"/>
          </p:cNvSpPr>
          <p:nvPr>
            <p:ph type="body" idx="3"/>
          </p:nvPr>
        </p:nvSpPr>
        <p:spPr>
          <a:xfrm>
            <a:off x="4367212" y="1253162"/>
            <a:ext cx="3457575" cy="4946038"/>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600"/>
              <a:buFont typeface="Noto Sans Symbols"/>
              <a:buNone/>
              <a:defRPr sz="1600"/>
            </a:lvl1pPr>
            <a:lvl2pPr marL="914400" lvl="1" indent="-330200" algn="l">
              <a:lnSpc>
                <a:spcPct val="100000"/>
              </a:lnSpc>
              <a:spcBef>
                <a:spcPts val="600"/>
              </a:spcBef>
              <a:spcAft>
                <a:spcPts val="0"/>
              </a:spcAft>
              <a:buSzPts val="1600"/>
              <a:buChar char="▪"/>
              <a:defRPr sz="1600"/>
            </a:lvl2pPr>
            <a:lvl3pPr marL="1371600" lvl="2" indent="-330200" algn="l">
              <a:lnSpc>
                <a:spcPct val="100000"/>
              </a:lnSpc>
              <a:spcBef>
                <a:spcPts val="600"/>
              </a:spcBef>
              <a:spcAft>
                <a:spcPts val="0"/>
              </a:spcAft>
              <a:buSzPts val="1600"/>
              <a:buChar char="▪"/>
              <a:defRPr sz="1600"/>
            </a:lvl3pPr>
            <a:lvl4pPr marL="1828800" lvl="3" indent="-330200" algn="l">
              <a:lnSpc>
                <a:spcPct val="100000"/>
              </a:lnSpc>
              <a:spcBef>
                <a:spcPts val="600"/>
              </a:spcBef>
              <a:spcAft>
                <a:spcPts val="0"/>
              </a:spcAft>
              <a:buSzPts val="1600"/>
              <a:buChar char="▪"/>
              <a:defRPr sz="1600"/>
            </a:lvl4pPr>
            <a:lvl5pPr marL="2286000" lvl="4" indent="-330200" algn="l">
              <a:lnSpc>
                <a:spcPct val="100000"/>
              </a:lnSpc>
              <a:spcBef>
                <a:spcPts val="600"/>
              </a:spcBef>
              <a:spcAft>
                <a:spcPts val="0"/>
              </a:spcAft>
              <a:buSzPts val="1600"/>
              <a:buChar char="▪"/>
              <a:defRPr sz="16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2" name="Google Shape;372;g1dcd6100c21_3_232"/>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373" name="Google Shape;373;g1dcd6100c21_3_232"/>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4" name="Google Shape;374;g1dcd6100c21_3_232"/>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5" name="Google Shape;375;g1dcd6100c21_3_232"/>
          <p:cNvSpPr txBox="1">
            <a:spLocks noGrp="1"/>
          </p:cNvSpPr>
          <p:nvPr>
            <p:ph type="body" idx="4"/>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76" name="Google Shape;376;g1dcd6100c21_3_232"/>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5065">
          <p15:clr>
            <a:srgbClr val="FBAE40"/>
          </p15:clr>
        </p15:guide>
        <p15:guide id="2" pos="4929">
          <p15:clr>
            <a:srgbClr val="FBAE40"/>
          </p15:clr>
        </p15:guide>
        <p15:guide id="3" pos="2751">
          <p15:clr>
            <a:srgbClr val="FBAE40"/>
          </p15:clr>
        </p15:guide>
        <p15:guide id="4" pos="2615">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4 Columns">
  <p:cSld name="4 Columns">
    <p:spTree>
      <p:nvGrpSpPr>
        <p:cNvPr id="1" name="Shape 377"/>
        <p:cNvGrpSpPr/>
        <p:nvPr/>
      </p:nvGrpSpPr>
      <p:grpSpPr>
        <a:xfrm>
          <a:off x="0" y="0"/>
          <a:ext cx="0" cy="0"/>
          <a:chOff x="0" y="0"/>
          <a:chExt cx="0" cy="0"/>
        </a:xfrm>
      </p:grpSpPr>
      <p:sp>
        <p:nvSpPr>
          <p:cNvPr id="378" name="Google Shape;378;g1dcd6100c21_3_241"/>
          <p:cNvSpPr txBox="1">
            <a:spLocks noGrp="1"/>
          </p:cNvSpPr>
          <p:nvPr>
            <p:ph type="body" idx="1"/>
          </p:nvPr>
        </p:nvSpPr>
        <p:spPr>
          <a:xfrm>
            <a:off x="694800" y="1253162"/>
            <a:ext cx="2592000" cy="4947613"/>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400"/>
              <a:buFont typeface="Noto Sans Symbols"/>
              <a:buNone/>
              <a:defRPr sz="1400"/>
            </a:lvl1pPr>
            <a:lvl2pPr marL="914400" lvl="1" indent="-317500" algn="l">
              <a:lnSpc>
                <a:spcPct val="100000"/>
              </a:lnSpc>
              <a:spcBef>
                <a:spcPts val="400"/>
              </a:spcBef>
              <a:spcAft>
                <a:spcPts val="0"/>
              </a:spcAft>
              <a:buSzPts val="1400"/>
              <a:buChar char="▪"/>
              <a:defRPr sz="1400"/>
            </a:lvl2pPr>
            <a:lvl3pPr marL="1371600" lvl="2" indent="-317500" algn="l">
              <a:lnSpc>
                <a:spcPct val="100000"/>
              </a:lnSpc>
              <a:spcBef>
                <a:spcPts val="400"/>
              </a:spcBef>
              <a:spcAft>
                <a:spcPts val="0"/>
              </a:spcAft>
              <a:buSzPts val="1400"/>
              <a:buChar char="▪"/>
              <a:defRPr sz="1400"/>
            </a:lvl3pPr>
            <a:lvl4pPr marL="1828800" lvl="3" indent="-317500" algn="l">
              <a:lnSpc>
                <a:spcPct val="100000"/>
              </a:lnSpc>
              <a:spcBef>
                <a:spcPts val="400"/>
              </a:spcBef>
              <a:spcAft>
                <a:spcPts val="0"/>
              </a:spcAft>
              <a:buSzPts val="1400"/>
              <a:buChar char="▪"/>
              <a:defRPr sz="1400"/>
            </a:lvl4pPr>
            <a:lvl5pPr marL="2286000" lvl="4" indent="-317500" algn="l">
              <a:lnSpc>
                <a:spcPct val="100000"/>
              </a:lnSpc>
              <a:spcBef>
                <a:spcPts val="400"/>
              </a:spcBef>
              <a:spcAft>
                <a:spcPts val="0"/>
              </a:spcAft>
              <a:buSzPts val="1400"/>
              <a:buChar char="▪"/>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9" name="Google Shape;379;g1dcd6100c21_3_241"/>
          <p:cNvSpPr txBox="1">
            <a:spLocks noGrp="1"/>
          </p:cNvSpPr>
          <p:nvPr>
            <p:ph type="body" idx="2"/>
          </p:nvPr>
        </p:nvSpPr>
        <p:spPr>
          <a:xfrm>
            <a:off x="6167829" y="1253162"/>
            <a:ext cx="2592000" cy="4947613"/>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400"/>
              <a:buFont typeface="Noto Sans Symbols"/>
              <a:buNone/>
              <a:defRPr sz="1400"/>
            </a:lvl1pPr>
            <a:lvl2pPr marL="914400" lvl="1" indent="-317500" algn="l">
              <a:lnSpc>
                <a:spcPct val="100000"/>
              </a:lnSpc>
              <a:spcBef>
                <a:spcPts val="400"/>
              </a:spcBef>
              <a:spcAft>
                <a:spcPts val="0"/>
              </a:spcAft>
              <a:buSzPts val="1400"/>
              <a:buChar char="▪"/>
              <a:defRPr sz="1400"/>
            </a:lvl2pPr>
            <a:lvl3pPr marL="1371600" lvl="2" indent="-317500" algn="l">
              <a:lnSpc>
                <a:spcPct val="100000"/>
              </a:lnSpc>
              <a:spcBef>
                <a:spcPts val="400"/>
              </a:spcBef>
              <a:spcAft>
                <a:spcPts val="0"/>
              </a:spcAft>
              <a:buSzPts val="1400"/>
              <a:buChar char="▪"/>
              <a:defRPr sz="1400"/>
            </a:lvl3pPr>
            <a:lvl4pPr marL="1828800" lvl="3" indent="-317500" algn="l">
              <a:lnSpc>
                <a:spcPct val="100000"/>
              </a:lnSpc>
              <a:spcBef>
                <a:spcPts val="400"/>
              </a:spcBef>
              <a:spcAft>
                <a:spcPts val="0"/>
              </a:spcAft>
              <a:buSzPts val="1400"/>
              <a:buChar char="▪"/>
              <a:defRPr sz="1400"/>
            </a:lvl4pPr>
            <a:lvl5pPr marL="2286000" lvl="4" indent="-317500" algn="l">
              <a:lnSpc>
                <a:spcPct val="100000"/>
              </a:lnSpc>
              <a:spcBef>
                <a:spcPts val="400"/>
              </a:spcBef>
              <a:spcAft>
                <a:spcPts val="0"/>
              </a:spcAft>
              <a:buSzPts val="1400"/>
              <a:buChar char="▪"/>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0" name="Google Shape;380;g1dcd6100c21_3_241"/>
          <p:cNvSpPr txBox="1">
            <a:spLocks noGrp="1"/>
          </p:cNvSpPr>
          <p:nvPr>
            <p:ph type="body" idx="3"/>
          </p:nvPr>
        </p:nvSpPr>
        <p:spPr>
          <a:xfrm>
            <a:off x="3432174" y="1253161"/>
            <a:ext cx="2592000" cy="4947613"/>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400"/>
              <a:buFont typeface="Noto Sans Symbols"/>
              <a:buNone/>
              <a:defRPr sz="1400"/>
            </a:lvl1pPr>
            <a:lvl2pPr marL="914400" lvl="1" indent="-317500" algn="l">
              <a:lnSpc>
                <a:spcPct val="100000"/>
              </a:lnSpc>
              <a:spcBef>
                <a:spcPts val="400"/>
              </a:spcBef>
              <a:spcAft>
                <a:spcPts val="0"/>
              </a:spcAft>
              <a:buSzPts val="1400"/>
              <a:buChar char="▪"/>
              <a:defRPr sz="1400"/>
            </a:lvl2pPr>
            <a:lvl3pPr marL="1371600" lvl="2" indent="-317500" algn="l">
              <a:lnSpc>
                <a:spcPct val="100000"/>
              </a:lnSpc>
              <a:spcBef>
                <a:spcPts val="400"/>
              </a:spcBef>
              <a:spcAft>
                <a:spcPts val="0"/>
              </a:spcAft>
              <a:buSzPts val="1400"/>
              <a:buChar char="▪"/>
              <a:defRPr sz="1400"/>
            </a:lvl3pPr>
            <a:lvl4pPr marL="1828800" lvl="3" indent="-317500" algn="l">
              <a:lnSpc>
                <a:spcPct val="100000"/>
              </a:lnSpc>
              <a:spcBef>
                <a:spcPts val="400"/>
              </a:spcBef>
              <a:spcAft>
                <a:spcPts val="0"/>
              </a:spcAft>
              <a:buSzPts val="1400"/>
              <a:buChar char="▪"/>
              <a:defRPr sz="1400"/>
            </a:lvl4pPr>
            <a:lvl5pPr marL="2286000" lvl="4" indent="-317500" algn="l">
              <a:lnSpc>
                <a:spcPct val="100000"/>
              </a:lnSpc>
              <a:spcBef>
                <a:spcPts val="400"/>
              </a:spcBef>
              <a:spcAft>
                <a:spcPts val="0"/>
              </a:spcAft>
              <a:buSzPts val="1400"/>
              <a:buChar char="▪"/>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1" name="Google Shape;381;g1dcd6100c21_3_241"/>
          <p:cNvSpPr txBox="1">
            <a:spLocks noGrp="1"/>
          </p:cNvSpPr>
          <p:nvPr>
            <p:ph type="body" idx="4"/>
          </p:nvPr>
        </p:nvSpPr>
        <p:spPr>
          <a:xfrm>
            <a:off x="8903484" y="1253160"/>
            <a:ext cx="2592000" cy="4947613"/>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400"/>
              <a:buFont typeface="Noto Sans Symbols"/>
              <a:buNone/>
              <a:defRPr sz="1400"/>
            </a:lvl1pPr>
            <a:lvl2pPr marL="914400" lvl="1" indent="-317500" algn="l">
              <a:lnSpc>
                <a:spcPct val="100000"/>
              </a:lnSpc>
              <a:spcBef>
                <a:spcPts val="400"/>
              </a:spcBef>
              <a:spcAft>
                <a:spcPts val="0"/>
              </a:spcAft>
              <a:buSzPts val="1400"/>
              <a:buChar char="▪"/>
              <a:defRPr sz="1400"/>
            </a:lvl2pPr>
            <a:lvl3pPr marL="1371600" lvl="2" indent="-317500" algn="l">
              <a:lnSpc>
                <a:spcPct val="100000"/>
              </a:lnSpc>
              <a:spcBef>
                <a:spcPts val="400"/>
              </a:spcBef>
              <a:spcAft>
                <a:spcPts val="0"/>
              </a:spcAft>
              <a:buSzPts val="1400"/>
              <a:buChar char="▪"/>
              <a:defRPr sz="1400"/>
            </a:lvl3pPr>
            <a:lvl4pPr marL="1828800" lvl="3" indent="-317500" algn="l">
              <a:lnSpc>
                <a:spcPct val="100000"/>
              </a:lnSpc>
              <a:spcBef>
                <a:spcPts val="400"/>
              </a:spcBef>
              <a:spcAft>
                <a:spcPts val="0"/>
              </a:spcAft>
              <a:buSzPts val="1400"/>
              <a:buChar char="▪"/>
              <a:defRPr sz="1400"/>
            </a:lvl4pPr>
            <a:lvl5pPr marL="2286000" lvl="4" indent="-317500" algn="l">
              <a:lnSpc>
                <a:spcPct val="100000"/>
              </a:lnSpc>
              <a:spcBef>
                <a:spcPts val="400"/>
              </a:spcBef>
              <a:spcAft>
                <a:spcPts val="0"/>
              </a:spcAft>
              <a:buSzPts val="1400"/>
              <a:buChar char="▪"/>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2" name="Google Shape;382;g1dcd6100c21_3_241"/>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383" name="Google Shape;383;g1dcd6100c21_3_241"/>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4" name="Google Shape;384;g1dcd6100c21_3_241"/>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5" name="Google Shape;385;g1dcd6100c21_3_241"/>
          <p:cNvSpPr txBox="1">
            <a:spLocks noGrp="1"/>
          </p:cNvSpPr>
          <p:nvPr>
            <p:ph type="body" idx="5"/>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386" name="Google Shape;386;g1dcd6100c21_3_241"/>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2071">
          <p15:clr>
            <a:srgbClr val="FBAE40"/>
          </p15:clr>
        </p15:guide>
        <p15:guide id="2" pos="3885">
          <p15:clr>
            <a:srgbClr val="FBAE40"/>
          </p15:clr>
        </p15:guide>
        <p15:guide id="3" pos="2162">
          <p15:clr>
            <a:srgbClr val="FBAE40"/>
          </p15:clr>
        </p15:guide>
        <p15:guide id="4" pos="3795">
          <p15:clr>
            <a:srgbClr val="FBAE40"/>
          </p15:clr>
        </p15:guide>
        <p15:guide id="5" pos="5518">
          <p15:clr>
            <a:srgbClr val="FBAE40"/>
          </p15:clr>
        </p15:guide>
        <p15:guide id="6" pos="5609">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lient Reference Logo">
  <p:cSld name="Client Reference Logo">
    <p:spTree>
      <p:nvGrpSpPr>
        <p:cNvPr id="1" name="Shape 387"/>
        <p:cNvGrpSpPr/>
        <p:nvPr/>
      </p:nvGrpSpPr>
      <p:grpSpPr>
        <a:xfrm>
          <a:off x="0" y="0"/>
          <a:ext cx="0" cy="0"/>
          <a:chOff x="0" y="0"/>
          <a:chExt cx="0" cy="0"/>
        </a:xfrm>
      </p:grpSpPr>
      <p:sp>
        <p:nvSpPr>
          <p:cNvPr id="388" name="Google Shape;388;g1dcd6100c21_3_251"/>
          <p:cNvSpPr/>
          <p:nvPr/>
        </p:nvSpPr>
        <p:spPr>
          <a:xfrm>
            <a:off x="8901085" y="1223378"/>
            <a:ext cx="2592388" cy="4977397"/>
          </a:xfrm>
          <a:prstGeom prst="rect">
            <a:avLst/>
          </a:prstGeom>
          <a:solidFill>
            <a:srgbClr val="FFA9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9" name="Google Shape;389;g1dcd6100c21_3_251"/>
          <p:cNvSpPr/>
          <p:nvPr/>
        </p:nvSpPr>
        <p:spPr>
          <a:xfrm>
            <a:off x="6167438" y="1223378"/>
            <a:ext cx="2592388" cy="4977397"/>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0" name="Google Shape;390;g1dcd6100c21_3_251"/>
          <p:cNvSpPr/>
          <p:nvPr/>
        </p:nvSpPr>
        <p:spPr>
          <a:xfrm>
            <a:off x="3432175" y="1223378"/>
            <a:ext cx="2592388" cy="4977397"/>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91" name="Google Shape;391;g1dcd6100c21_3_251"/>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392" name="Google Shape;392;g1dcd6100c21_3_251"/>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3" name="Google Shape;393;g1dcd6100c21_3_251"/>
          <p:cNvSpPr>
            <a:spLocks noGrp="1"/>
          </p:cNvSpPr>
          <p:nvPr>
            <p:ph type="pic" idx="2"/>
          </p:nvPr>
        </p:nvSpPr>
        <p:spPr>
          <a:xfrm>
            <a:off x="693710" y="1223378"/>
            <a:ext cx="2160000" cy="1438275"/>
          </a:xfrm>
          <a:prstGeom prst="rect">
            <a:avLst/>
          </a:prstGeom>
          <a:noFill/>
          <a:ln>
            <a:noFill/>
          </a:ln>
        </p:spPr>
      </p:sp>
      <p:sp>
        <p:nvSpPr>
          <p:cNvPr id="394" name="Google Shape;394;g1dcd6100c21_3_251"/>
          <p:cNvSpPr txBox="1">
            <a:spLocks noGrp="1"/>
          </p:cNvSpPr>
          <p:nvPr>
            <p:ph type="body" idx="1"/>
          </p:nvPr>
        </p:nvSpPr>
        <p:spPr>
          <a:xfrm>
            <a:off x="3431368" y="1610009"/>
            <a:ext cx="2593195" cy="4581324"/>
          </a:xfrm>
          <a:prstGeom prst="rect">
            <a:avLst/>
          </a:prstGeom>
          <a:noFill/>
          <a:ln>
            <a:noFill/>
          </a:ln>
        </p:spPr>
        <p:txBody>
          <a:bodyPr spcFirstLastPara="1" wrap="square" lIns="144000" tIns="108000" rIns="144000" bIns="180000" anchor="t" anchorCtr="0">
            <a:noAutofit/>
          </a:bodyPr>
          <a:lstStyle>
            <a:lvl1pPr marL="457200" lvl="0" indent="-228600" algn="l">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5" name="Google Shape;395;g1dcd6100c21_3_251"/>
          <p:cNvSpPr txBox="1">
            <a:spLocks noGrp="1"/>
          </p:cNvSpPr>
          <p:nvPr>
            <p:ph type="body" idx="3"/>
          </p:nvPr>
        </p:nvSpPr>
        <p:spPr>
          <a:xfrm>
            <a:off x="6166630" y="1610009"/>
            <a:ext cx="2593195" cy="4581324"/>
          </a:xfrm>
          <a:prstGeom prst="rect">
            <a:avLst/>
          </a:prstGeom>
          <a:noFill/>
          <a:ln>
            <a:noFill/>
          </a:ln>
        </p:spPr>
        <p:txBody>
          <a:bodyPr spcFirstLastPara="1" wrap="square" lIns="144000" tIns="108000" rIns="144000" bIns="180000" anchor="t" anchorCtr="0">
            <a:noAutofit/>
          </a:bodyPr>
          <a:lstStyle>
            <a:lvl1pPr marL="457200" lvl="0" indent="-228600" algn="l">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6" name="Google Shape;396;g1dcd6100c21_3_251"/>
          <p:cNvSpPr txBox="1">
            <a:spLocks noGrp="1"/>
          </p:cNvSpPr>
          <p:nvPr>
            <p:ph type="body" idx="4"/>
          </p:nvPr>
        </p:nvSpPr>
        <p:spPr>
          <a:xfrm>
            <a:off x="8904288" y="1610009"/>
            <a:ext cx="2593195" cy="4581324"/>
          </a:xfrm>
          <a:prstGeom prst="rect">
            <a:avLst/>
          </a:prstGeom>
          <a:noFill/>
          <a:ln>
            <a:noFill/>
          </a:ln>
        </p:spPr>
        <p:txBody>
          <a:bodyPr spcFirstLastPara="1" wrap="square" lIns="144000" tIns="108000" rIns="144000" bIns="180000" anchor="t" anchorCtr="0">
            <a:noAutofit/>
          </a:bodyPr>
          <a:lstStyle>
            <a:lvl1pPr marL="457200" lvl="0" indent="-228600" algn="l">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7" name="Google Shape;397;g1dcd6100c21_3_251"/>
          <p:cNvSpPr txBox="1">
            <a:spLocks noGrp="1"/>
          </p:cNvSpPr>
          <p:nvPr>
            <p:ph type="body" idx="5"/>
          </p:nvPr>
        </p:nvSpPr>
        <p:spPr>
          <a:xfrm>
            <a:off x="693710" y="2791839"/>
            <a:ext cx="2593195" cy="3408936"/>
          </a:xfrm>
          <a:prstGeom prst="rect">
            <a:avLst/>
          </a:prstGeom>
          <a:noFill/>
          <a:ln>
            <a:noFill/>
          </a:ln>
        </p:spPr>
        <p:txBody>
          <a:bodyPr spcFirstLastPara="1" wrap="square" lIns="0" tIns="0" rIns="0" bIns="0" anchor="b"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8" name="Google Shape;398;g1dcd6100c21_3_251"/>
          <p:cNvSpPr txBox="1">
            <a:spLocks noGrp="1"/>
          </p:cNvSpPr>
          <p:nvPr>
            <p:ph type="body" idx="6"/>
          </p:nvPr>
        </p:nvSpPr>
        <p:spPr>
          <a:xfrm>
            <a:off x="3431368" y="1324925"/>
            <a:ext cx="2592388" cy="183537"/>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9" name="Google Shape;399;g1dcd6100c21_3_251"/>
          <p:cNvSpPr txBox="1">
            <a:spLocks noGrp="1"/>
          </p:cNvSpPr>
          <p:nvPr>
            <p:ph type="body" idx="7"/>
          </p:nvPr>
        </p:nvSpPr>
        <p:spPr>
          <a:xfrm>
            <a:off x="6166630" y="1329366"/>
            <a:ext cx="2592388" cy="183537"/>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0" name="Google Shape;400;g1dcd6100c21_3_251"/>
          <p:cNvSpPr txBox="1">
            <a:spLocks noGrp="1"/>
          </p:cNvSpPr>
          <p:nvPr>
            <p:ph type="body" idx="8"/>
          </p:nvPr>
        </p:nvSpPr>
        <p:spPr>
          <a:xfrm>
            <a:off x="8901085" y="1319130"/>
            <a:ext cx="2592388" cy="183537"/>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1" name="Google Shape;401;g1dcd6100c21_3_251"/>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2" name="Google Shape;402;g1dcd6100c21_3_251"/>
          <p:cNvSpPr txBox="1">
            <a:spLocks noGrp="1"/>
          </p:cNvSpPr>
          <p:nvPr>
            <p:ph type="body" idx="9"/>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03" name="Google Shape;403;g1dcd6100c21_3_251"/>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2071">
          <p15:clr>
            <a:srgbClr val="FBAE40"/>
          </p15:clr>
        </p15:guide>
        <p15:guide id="2" pos="3885">
          <p15:clr>
            <a:srgbClr val="FBAE40"/>
          </p15:clr>
        </p15:guide>
        <p15:guide id="3" pos="2162">
          <p15:clr>
            <a:srgbClr val="FBAE40"/>
          </p15:clr>
        </p15:guide>
        <p15:guide id="4" pos="3795">
          <p15:clr>
            <a:srgbClr val="FBAE40"/>
          </p15:clr>
        </p15:guide>
        <p15:guide id="5" pos="5518">
          <p15:clr>
            <a:srgbClr val="FBAE40"/>
          </p15:clr>
        </p15:guide>
        <p15:guide id="6" pos="5609">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Client Reference incognito">
  <p:cSld name="Client Reference incognito">
    <p:spTree>
      <p:nvGrpSpPr>
        <p:cNvPr id="1" name="Shape 404"/>
        <p:cNvGrpSpPr/>
        <p:nvPr/>
      </p:nvGrpSpPr>
      <p:grpSpPr>
        <a:xfrm>
          <a:off x="0" y="0"/>
          <a:ext cx="0" cy="0"/>
          <a:chOff x="0" y="0"/>
          <a:chExt cx="0" cy="0"/>
        </a:xfrm>
      </p:grpSpPr>
      <p:sp>
        <p:nvSpPr>
          <p:cNvPr id="405" name="Google Shape;405;g1dcd6100c21_3_268"/>
          <p:cNvSpPr>
            <a:spLocks noGrp="1"/>
          </p:cNvSpPr>
          <p:nvPr>
            <p:ph type="pic" idx="2"/>
          </p:nvPr>
        </p:nvSpPr>
        <p:spPr>
          <a:xfrm>
            <a:off x="695325" y="1665967"/>
            <a:ext cx="2592388" cy="4534808"/>
          </a:xfrm>
          <a:prstGeom prst="rect">
            <a:avLst/>
          </a:prstGeom>
          <a:noFill/>
          <a:ln>
            <a:noFill/>
          </a:ln>
        </p:spPr>
      </p:sp>
      <p:sp>
        <p:nvSpPr>
          <p:cNvPr id="406" name="Google Shape;406;g1dcd6100c21_3_268"/>
          <p:cNvSpPr/>
          <p:nvPr/>
        </p:nvSpPr>
        <p:spPr>
          <a:xfrm>
            <a:off x="8901085" y="1223378"/>
            <a:ext cx="2592388" cy="4977397"/>
          </a:xfrm>
          <a:prstGeom prst="rect">
            <a:avLst/>
          </a:prstGeom>
          <a:solidFill>
            <a:srgbClr val="FFA9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7" name="Google Shape;407;g1dcd6100c21_3_268"/>
          <p:cNvSpPr/>
          <p:nvPr/>
        </p:nvSpPr>
        <p:spPr>
          <a:xfrm>
            <a:off x="6167438" y="1223378"/>
            <a:ext cx="2592388" cy="4977397"/>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8" name="Google Shape;408;g1dcd6100c21_3_268"/>
          <p:cNvSpPr/>
          <p:nvPr/>
        </p:nvSpPr>
        <p:spPr>
          <a:xfrm>
            <a:off x="3432175" y="1223378"/>
            <a:ext cx="2592388" cy="4977397"/>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09" name="Google Shape;409;g1dcd6100c21_3_268"/>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410" name="Google Shape;410;g1dcd6100c21_3_268"/>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1" name="Google Shape;411;g1dcd6100c21_3_268"/>
          <p:cNvSpPr txBox="1">
            <a:spLocks noGrp="1"/>
          </p:cNvSpPr>
          <p:nvPr>
            <p:ph type="body" idx="1"/>
          </p:nvPr>
        </p:nvSpPr>
        <p:spPr>
          <a:xfrm>
            <a:off x="3431368" y="1648947"/>
            <a:ext cx="2593195" cy="4542386"/>
          </a:xfrm>
          <a:prstGeom prst="rect">
            <a:avLst/>
          </a:prstGeom>
          <a:noFill/>
          <a:ln>
            <a:noFill/>
          </a:ln>
        </p:spPr>
        <p:txBody>
          <a:bodyPr spcFirstLastPara="1" wrap="square" lIns="144000" tIns="108000" rIns="144000" bIns="180000" anchor="t" anchorCtr="0">
            <a:noAutofit/>
          </a:bodyPr>
          <a:lstStyle>
            <a:lvl1pPr marL="457200" lvl="0" indent="-228600" algn="l">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2" name="Google Shape;412;g1dcd6100c21_3_268"/>
          <p:cNvSpPr txBox="1">
            <a:spLocks noGrp="1"/>
          </p:cNvSpPr>
          <p:nvPr>
            <p:ph type="body" idx="3"/>
          </p:nvPr>
        </p:nvSpPr>
        <p:spPr>
          <a:xfrm>
            <a:off x="6166630" y="1648947"/>
            <a:ext cx="2593195" cy="4542386"/>
          </a:xfrm>
          <a:prstGeom prst="rect">
            <a:avLst/>
          </a:prstGeom>
          <a:noFill/>
          <a:ln>
            <a:noFill/>
          </a:ln>
        </p:spPr>
        <p:txBody>
          <a:bodyPr spcFirstLastPara="1" wrap="square" lIns="144000" tIns="108000" rIns="144000" bIns="180000" anchor="t" anchorCtr="0">
            <a:noAutofit/>
          </a:bodyPr>
          <a:lstStyle>
            <a:lvl1pPr marL="457200" lvl="0" indent="-228600" algn="l">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3" name="Google Shape;413;g1dcd6100c21_3_268"/>
          <p:cNvSpPr txBox="1">
            <a:spLocks noGrp="1"/>
          </p:cNvSpPr>
          <p:nvPr>
            <p:ph type="body" idx="4"/>
          </p:nvPr>
        </p:nvSpPr>
        <p:spPr>
          <a:xfrm>
            <a:off x="8904288" y="1648947"/>
            <a:ext cx="2593195" cy="4542386"/>
          </a:xfrm>
          <a:prstGeom prst="rect">
            <a:avLst/>
          </a:prstGeom>
          <a:noFill/>
          <a:ln>
            <a:noFill/>
          </a:ln>
        </p:spPr>
        <p:txBody>
          <a:bodyPr spcFirstLastPara="1" wrap="square" lIns="144000" tIns="108000" rIns="144000" bIns="180000" anchor="t" anchorCtr="0">
            <a:noAutofit/>
          </a:bodyPr>
          <a:lstStyle>
            <a:lvl1pPr marL="457200" lvl="0" indent="-228600" algn="l">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4" name="Google Shape;414;g1dcd6100c21_3_268"/>
          <p:cNvSpPr txBox="1">
            <a:spLocks noGrp="1"/>
          </p:cNvSpPr>
          <p:nvPr>
            <p:ph type="body" idx="5"/>
          </p:nvPr>
        </p:nvSpPr>
        <p:spPr>
          <a:xfrm>
            <a:off x="694517" y="1225057"/>
            <a:ext cx="2593195" cy="440909"/>
          </a:xfrm>
          <a:prstGeom prst="rect">
            <a:avLst/>
          </a:prstGeom>
          <a:noFill/>
          <a:ln>
            <a:noFill/>
          </a:ln>
        </p:spPr>
        <p:txBody>
          <a:bodyPr spcFirstLastPara="1" wrap="square" lIns="144000" tIns="108000" rIns="144000" bIns="108000" anchor="b"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5" name="Google Shape;415;g1dcd6100c21_3_268"/>
          <p:cNvSpPr txBox="1">
            <a:spLocks noGrp="1"/>
          </p:cNvSpPr>
          <p:nvPr>
            <p:ph type="body" idx="6"/>
          </p:nvPr>
        </p:nvSpPr>
        <p:spPr>
          <a:xfrm>
            <a:off x="3428972" y="1344394"/>
            <a:ext cx="2592388" cy="183537"/>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6" name="Google Shape;416;g1dcd6100c21_3_268"/>
          <p:cNvSpPr txBox="1">
            <a:spLocks noGrp="1"/>
          </p:cNvSpPr>
          <p:nvPr>
            <p:ph type="body" idx="7"/>
          </p:nvPr>
        </p:nvSpPr>
        <p:spPr>
          <a:xfrm>
            <a:off x="6164234" y="1344394"/>
            <a:ext cx="2592388" cy="183537"/>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7" name="Google Shape;417;g1dcd6100c21_3_268"/>
          <p:cNvSpPr txBox="1">
            <a:spLocks noGrp="1"/>
          </p:cNvSpPr>
          <p:nvPr>
            <p:ph type="body" idx="8"/>
          </p:nvPr>
        </p:nvSpPr>
        <p:spPr>
          <a:xfrm>
            <a:off x="8901085" y="1345357"/>
            <a:ext cx="2592388" cy="183537"/>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8" name="Google Shape;418;g1dcd6100c21_3_268"/>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9" name="Google Shape;419;g1dcd6100c21_3_268"/>
          <p:cNvSpPr txBox="1">
            <a:spLocks noGrp="1"/>
          </p:cNvSpPr>
          <p:nvPr>
            <p:ph type="body" idx="9"/>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20" name="Google Shape;420;g1dcd6100c21_3_268"/>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2071">
          <p15:clr>
            <a:srgbClr val="FBAE40"/>
          </p15:clr>
        </p15:guide>
        <p15:guide id="2" pos="3885">
          <p15:clr>
            <a:srgbClr val="FBAE40"/>
          </p15:clr>
        </p15:guide>
        <p15:guide id="3" pos="2162">
          <p15:clr>
            <a:srgbClr val="FBAE40"/>
          </p15:clr>
        </p15:guide>
        <p15:guide id="4" pos="3795">
          <p15:clr>
            <a:srgbClr val="FBAE40"/>
          </p15:clr>
        </p15:guide>
        <p15:guide id="5" pos="5518">
          <p15:clr>
            <a:srgbClr val="FBAE40"/>
          </p15:clr>
        </p15:guide>
        <p15:guide id="6" pos="5609">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Client Reference Key Visual">
  <p:cSld name="Client Reference Key Visual">
    <p:spTree>
      <p:nvGrpSpPr>
        <p:cNvPr id="1" name="Shape 421"/>
        <p:cNvGrpSpPr/>
        <p:nvPr/>
      </p:nvGrpSpPr>
      <p:grpSpPr>
        <a:xfrm>
          <a:off x="0" y="0"/>
          <a:ext cx="0" cy="0"/>
          <a:chOff x="0" y="0"/>
          <a:chExt cx="0" cy="0"/>
        </a:xfrm>
      </p:grpSpPr>
      <p:sp>
        <p:nvSpPr>
          <p:cNvPr id="422" name="Google Shape;422;g1dcd6100c21_3_285"/>
          <p:cNvSpPr/>
          <p:nvPr/>
        </p:nvSpPr>
        <p:spPr>
          <a:xfrm>
            <a:off x="8901085" y="1231033"/>
            <a:ext cx="2592388" cy="4969742"/>
          </a:xfrm>
          <a:prstGeom prst="rect">
            <a:avLst/>
          </a:prstGeom>
          <a:solidFill>
            <a:srgbClr val="FFA92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3" name="Google Shape;423;g1dcd6100c21_3_285"/>
          <p:cNvSpPr/>
          <p:nvPr/>
        </p:nvSpPr>
        <p:spPr>
          <a:xfrm>
            <a:off x="6167438" y="1231033"/>
            <a:ext cx="2592388" cy="4969742"/>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4" name="Google Shape;424;g1dcd6100c21_3_285"/>
          <p:cNvSpPr/>
          <p:nvPr/>
        </p:nvSpPr>
        <p:spPr>
          <a:xfrm>
            <a:off x="3432175" y="1231033"/>
            <a:ext cx="2592388" cy="4969742"/>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25" name="Google Shape;425;g1dcd6100c21_3_285"/>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426" name="Google Shape;426;g1dcd6100c21_3_285"/>
          <p:cNvSpPr txBox="1">
            <a:spLocks noGrp="1"/>
          </p:cNvSpPr>
          <p:nvPr>
            <p:ph type="ftr" idx="11"/>
          </p:nvPr>
        </p:nvSpPr>
        <p:spPr>
          <a:xfrm>
            <a:off x="3432175" y="6446580"/>
            <a:ext cx="8064500" cy="18810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7" name="Google Shape;427;g1dcd6100c21_3_285"/>
          <p:cNvSpPr txBox="1">
            <a:spLocks noGrp="1"/>
          </p:cNvSpPr>
          <p:nvPr>
            <p:ph type="body" idx="1"/>
          </p:nvPr>
        </p:nvSpPr>
        <p:spPr>
          <a:xfrm>
            <a:off x="3431368" y="1566796"/>
            <a:ext cx="2593195" cy="4624537"/>
          </a:xfrm>
          <a:prstGeom prst="rect">
            <a:avLst/>
          </a:prstGeom>
          <a:noFill/>
          <a:ln>
            <a:noFill/>
          </a:ln>
        </p:spPr>
        <p:txBody>
          <a:bodyPr spcFirstLastPara="1" wrap="square" lIns="144000" tIns="108000" rIns="144000" bIns="180000" anchor="t" anchorCtr="0">
            <a:noAutofit/>
          </a:bodyPr>
          <a:lstStyle>
            <a:lvl1pPr marL="457200" lvl="0" indent="-228600" algn="l">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8" name="Google Shape;428;g1dcd6100c21_3_285"/>
          <p:cNvSpPr txBox="1">
            <a:spLocks noGrp="1"/>
          </p:cNvSpPr>
          <p:nvPr>
            <p:ph type="body" idx="2"/>
          </p:nvPr>
        </p:nvSpPr>
        <p:spPr>
          <a:xfrm>
            <a:off x="6166630" y="1566796"/>
            <a:ext cx="2593195" cy="4624537"/>
          </a:xfrm>
          <a:prstGeom prst="rect">
            <a:avLst/>
          </a:prstGeom>
          <a:noFill/>
          <a:ln>
            <a:noFill/>
          </a:ln>
        </p:spPr>
        <p:txBody>
          <a:bodyPr spcFirstLastPara="1" wrap="square" lIns="144000" tIns="108000" rIns="144000" bIns="180000" anchor="t" anchorCtr="0">
            <a:noAutofit/>
          </a:bodyPr>
          <a:lstStyle>
            <a:lvl1pPr marL="457200" lvl="0" indent="-228600" algn="l">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9" name="Google Shape;429;g1dcd6100c21_3_285"/>
          <p:cNvSpPr txBox="1">
            <a:spLocks noGrp="1"/>
          </p:cNvSpPr>
          <p:nvPr>
            <p:ph type="body" idx="3"/>
          </p:nvPr>
        </p:nvSpPr>
        <p:spPr>
          <a:xfrm>
            <a:off x="8904288" y="1566796"/>
            <a:ext cx="2593195" cy="4624537"/>
          </a:xfrm>
          <a:prstGeom prst="rect">
            <a:avLst/>
          </a:prstGeom>
          <a:noFill/>
          <a:ln>
            <a:noFill/>
          </a:ln>
        </p:spPr>
        <p:txBody>
          <a:bodyPr spcFirstLastPara="1" wrap="square" lIns="144000" tIns="108000" rIns="144000" bIns="180000" anchor="t" anchorCtr="0">
            <a:noAutofit/>
          </a:bodyPr>
          <a:lstStyle>
            <a:lvl1pPr marL="457200" lvl="0" indent="-228600" algn="l">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0" name="Google Shape;430;g1dcd6100c21_3_285"/>
          <p:cNvSpPr txBox="1">
            <a:spLocks noGrp="1"/>
          </p:cNvSpPr>
          <p:nvPr>
            <p:ph type="body" idx="4"/>
          </p:nvPr>
        </p:nvSpPr>
        <p:spPr>
          <a:xfrm>
            <a:off x="3432175" y="1307146"/>
            <a:ext cx="2592388" cy="183537"/>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1" name="Google Shape;431;g1dcd6100c21_3_285"/>
          <p:cNvSpPr txBox="1">
            <a:spLocks noGrp="1"/>
          </p:cNvSpPr>
          <p:nvPr>
            <p:ph type="body" idx="5"/>
          </p:nvPr>
        </p:nvSpPr>
        <p:spPr>
          <a:xfrm>
            <a:off x="6167437" y="1307146"/>
            <a:ext cx="2592388" cy="183537"/>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2" name="Google Shape;432;g1dcd6100c21_3_285"/>
          <p:cNvSpPr txBox="1">
            <a:spLocks noGrp="1"/>
          </p:cNvSpPr>
          <p:nvPr>
            <p:ph type="body" idx="6"/>
          </p:nvPr>
        </p:nvSpPr>
        <p:spPr>
          <a:xfrm>
            <a:off x="8904288" y="1308109"/>
            <a:ext cx="2592388" cy="183537"/>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3" name="Google Shape;433;g1dcd6100c21_3_285"/>
          <p:cNvSpPr>
            <a:spLocks noGrp="1"/>
          </p:cNvSpPr>
          <p:nvPr>
            <p:ph type="pic" idx="7"/>
          </p:nvPr>
        </p:nvSpPr>
        <p:spPr>
          <a:xfrm>
            <a:off x="0" y="0"/>
            <a:ext cx="3287713" cy="6858000"/>
          </a:xfrm>
          <a:prstGeom prst="rect">
            <a:avLst/>
          </a:prstGeom>
          <a:solidFill>
            <a:srgbClr val="F2F2F2"/>
          </a:solidFill>
          <a:ln>
            <a:noFill/>
          </a:ln>
        </p:spPr>
      </p:sp>
      <p:sp>
        <p:nvSpPr>
          <p:cNvPr id="434" name="Google Shape;434;g1dcd6100c21_3_285"/>
          <p:cNvSpPr txBox="1">
            <a:spLocks noGrp="1"/>
          </p:cNvSpPr>
          <p:nvPr>
            <p:ph type="title"/>
          </p:nvPr>
        </p:nvSpPr>
        <p:spPr>
          <a:xfrm>
            <a:off x="3431368" y="180820"/>
            <a:ext cx="7803084"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5" name="Google Shape;435;g1dcd6100c21_3_285"/>
          <p:cNvSpPr txBox="1">
            <a:spLocks noGrp="1"/>
          </p:cNvSpPr>
          <p:nvPr>
            <p:ph type="body" idx="8"/>
          </p:nvPr>
        </p:nvSpPr>
        <p:spPr>
          <a:xfrm>
            <a:off x="3431893" y="532889"/>
            <a:ext cx="7802560"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36" name="Google Shape;436;g1dcd6100c21_3_285"/>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2071">
          <p15:clr>
            <a:srgbClr val="FBAE40"/>
          </p15:clr>
        </p15:guide>
        <p15:guide id="2" pos="3885">
          <p15:clr>
            <a:srgbClr val="FBAE40"/>
          </p15:clr>
        </p15:guide>
        <p15:guide id="3" pos="2162">
          <p15:clr>
            <a:srgbClr val="FBAE40"/>
          </p15:clr>
        </p15:guide>
        <p15:guide id="4" pos="3795">
          <p15:clr>
            <a:srgbClr val="FBAE40"/>
          </p15:clr>
        </p15:guide>
        <p15:guide id="5" pos="5518">
          <p15:clr>
            <a:srgbClr val="FBAE40"/>
          </p15:clr>
        </p15:guide>
        <p15:guide id="6" pos="5609">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lient Reference follow up">
  <p:cSld name="Client Reference follow up">
    <p:spTree>
      <p:nvGrpSpPr>
        <p:cNvPr id="1" name="Shape 437"/>
        <p:cNvGrpSpPr/>
        <p:nvPr/>
      </p:nvGrpSpPr>
      <p:grpSpPr>
        <a:xfrm>
          <a:off x="0" y="0"/>
          <a:ext cx="0" cy="0"/>
          <a:chOff x="0" y="0"/>
          <a:chExt cx="0" cy="0"/>
        </a:xfrm>
      </p:grpSpPr>
      <p:sp>
        <p:nvSpPr>
          <p:cNvPr id="438" name="Google Shape;438;g1dcd6100c21_3_301"/>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439" name="Google Shape;439;g1dcd6100c21_3_301"/>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0" name="Google Shape;440;g1dcd6100c21_3_301"/>
          <p:cNvSpPr>
            <a:spLocks noGrp="1"/>
          </p:cNvSpPr>
          <p:nvPr>
            <p:ph type="pic" idx="2"/>
          </p:nvPr>
        </p:nvSpPr>
        <p:spPr>
          <a:xfrm>
            <a:off x="695325" y="2295525"/>
            <a:ext cx="2160000" cy="1438275"/>
          </a:xfrm>
          <a:prstGeom prst="rect">
            <a:avLst/>
          </a:prstGeom>
          <a:noFill/>
          <a:ln>
            <a:noFill/>
          </a:ln>
        </p:spPr>
      </p:sp>
      <p:sp>
        <p:nvSpPr>
          <p:cNvPr id="441" name="Google Shape;441;g1dcd6100c21_3_301"/>
          <p:cNvSpPr txBox="1">
            <a:spLocks noGrp="1"/>
          </p:cNvSpPr>
          <p:nvPr>
            <p:ph type="body" idx="1"/>
          </p:nvPr>
        </p:nvSpPr>
        <p:spPr>
          <a:xfrm>
            <a:off x="693710" y="3959999"/>
            <a:ext cx="2593195" cy="2240775"/>
          </a:xfrm>
          <a:prstGeom prst="rect">
            <a:avLst/>
          </a:prstGeom>
          <a:noFill/>
          <a:ln>
            <a:noFill/>
          </a:ln>
        </p:spPr>
        <p:txBody>
          <a:bodyPr spcFirstLastPara="1" wrap="square" lIns="0" tIns="0" rIns="0" bIns="0" anchor="b" anchorCtr="0">
            <a:noAutofit/>
          </a:bodyPr>
          <a:lstStyle>
            <a:lvl1pPr marL="457200" lvl="0" indent="-228600" algn="l">
              <a:lnSpc>
                <a:spcPct val="100000"/>
              </a:lnSpc>
              <a:spcBef>
                <a:spcPts val="1000"/>
              </a:spcBef>
              <a:spcAft>
                <a:spcPts val="0"/>
              </a:spcAft>
              <a:buSzPts val="1400"/>
              <a:buNone/>
              <a:defRPr sz="1400" i="1"/>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2" name="Google Shape;442;g1dcd6100c21_3_301"/>
          <p:cNvSpPr txBox="1">
            <a:spLocks noGrp="1"/>
          </p:cNvSpPr>
          <p:nvPr>
            <p:ph type="body" idx="3"/>
          </p:nvPr>
        </p:nvSpPr>
        <p:spPr>
          <a:xfrm>
            <a:off x="3432175" y="1808163"/>
            <a:ext cx="8064500" cy="4392612"/>
          </a:xfrm>
          <a:prstGeom prst="rect">
            <a:avLst/>
          </a:prstGeom>
          <a:noFill/>
          <a:ln>
            <a:noFill/>
          </a:ln>
        </p:spPr>
        <p:txBody>
          <a:bodyPr spcFirstLastPara="1" wrap="square" lIns="0" tIns="0" rIns="0" bIns="0" anchor="ctr" anchorCtr="1">
            <a:noAutofit/>
          </a:bodyPr>
          <a:lstStyle>
            <a:lvl1pPr marL="457200" lvl="0" indent="-228600" algn="l">
              <a:lnSpc>
                <a:spcPct val="100000"/>
              </a:lnSpc>
              <a:spcBef>
                <a:spcPts val="1000"/>
              </a:spcBef>
              <a:spcAft>
                <a:spcPts val="0"/>
              </a:spcAft>
              <a:buSzPts val="1800"/>
              <a:buNone/>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3" name="Google Shape;443;g1dcd6100c21_3_301"/>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4" name="Google Shape;444;g1dcd6100c21_3_301"/>
          <p:cNvSpPr txBox="1">
            <a:spLocks noGrp="1"/>
          </p:cNvSpPr>
          <p:nvPr>
            <p:ph type="body" idx="4"/>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45" name="Google Shape;445;g1dcd6100c21_3_301"/>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2071">
          <p15:clr>
            <a:srgbClr val="FBAE40"/>
          </p15:clr>
        </p15:guide>
        <p15:guide id="2" pos="2162">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2 Boxes">
  <p:cSld name="2 Boxes">
    <p:spTree>
      <p:nvGrpSpPr>
        <p:cNvPr id="1" name="Shape 446"/>
        <p:cNvGrpSpPr/>
        <p:nvPr/>
      </p:nvGrpSpPr>
      <p:grpSpPr>
        <a:xfrm>
          <a:off x="0" y="0"/>
          <a:ext cx="0" cy="0"/>
          <a:chOff x="0" y="0"/>
          <a:chExt cx="0" cy="0"/>
        </a:xfrm>
      </p:grpSpPr>
      <p:sp>
        <p:nvSpPr>
          <p:cNvPr id="447" name="Google Shape;447;g1dcd6100c21_3_310"/>
          <p:cNvSpPr txBox="1">
            <a:spLocks noGrp="1"/>
          </p:cNvSpPr>
          <p:nvPr>
            <p:ph type="body" idx="1"/>
          </p:nvPr>
        </p:nvSpPr>
        <p:spPr>
          <a:xfrm>
            <a:off x="695325" y="1980382"/>
            <a:ext cx="5292724" cy="4220393"/>
          </a:xfrm>
          <a:prstGeom prst="rect">
            <a:avLst/>
          </a:prstGeom>
          <a:solidFill>
            <a:srgbClr val="F2F2F2"/>
          </a:solidFill>
          <a:ln>
            <a:noFill/>
          </a:ln>
        </p:spPr>
        <p:txBody>
          <a:bodyPr spcFirstLastPara="1" wrap="square" lIns="144000" tIns="108000" rIns="144000" bIns="108000" anchor="t" anchorCtr="0">
            <a:noAutofit/>
          </a:bodyPr>
          <a:lstStyle>
            <a:lvl1pPr marL="457200" lvl="0" indent="-228600" algn="l">
              <a:lnSpc>
                <a:spcPct val="100000"/>
              </a:lnSpc>
              <a:spcBef>
                <a:spcPts val="1000"/>
              </a:spcBef>
              <a:spcAft>
                <a:spcPts val="0"/>
              </a:spcAft>
              <a:buClr>
                <a:schemeClr val="dk1"/>
              </a:buClr>
              <a:buSzPts val="1800"/>
              <a:buNone/>
              <a:defRPr sz="1800">
                <a:solidFill>
                  <a:schemeClr val="dk1"/>
                </a:solidFill>
              </a:defRPr>
            </a:lvl1pPr>
            <a:lvl2pPr marL="914400" lvl="1" indent="-342900" algn="l">
              <a:lnSpc>
                <a:spcPct val="100000"/>
              </a:lnSpc>
              <a:spcBef>
                <a:spcPts val="500"/>
              </a:spcBef>
              <a:spcAft>
                <a:spcPts val="0"/>
              </a:spcAft>
              <a:buClr>
                <a:schemeClr val="lt1"/>
              </a:buClr>
              <a:buSzPts val="1800"/>
              <a:buChar char="▪"/>
              <a:defRPr sz="1800">
                <a:solidFill>
                  <a:schemeClr val="lt1"/>
                </a:solidFill>
              </a:defRPr>
            </a:lvl2pPr>
            <a:lvl3pPr marL="1371600" lvl="2" indent="-342900" algn="l">
              <a:lnSpc>
                <a:spcPct val="100000"/>
              </a:lnSpc>
              <a:spcBef>
                <a:spcPts val="500"/>
              </a:spcBef>
              <a:spcAft>
                <a:spcPts val="0"/>
              </a:spcAft>
              <a:buClr>
                <a:schemeClr val="lt1"/>
              </a:buClr>
              <a:buSzPts val="1800"/>
              <a:buChar char="▪"/>
              <a:defRPr sz="1800">
                <a:solidFill>
                  <a:schemeClr val="lt1"/>
                </a:solidFill>
              </a:defRPr>
            </a:lvl3pPr>
            <a:lvl4pPr marL="1828800" lvl="3" indent="-342900" algn="l">
              <a:lnSpc>
                <a:spcPct val="100000"/>
              </a:lnSpc>
              <a:spcBef>
                <a:spcPts val="500"/>
              </a:spcBef>
              <a:spcAft>
                <a:spcPts val="0"/>
              </a:spcAft>
              <a:buClr>
                <a:schemeClr val="lt1"/>
              </a:buClr>
              <a:buSzPts val="1800"/>
              <a:buChar char="▪"/>
              <a:defRPr sz="1800">
                <a:solidFill>
                  <a:schemeClr val="lt1"/>
                </a:solidFill>
              </a:defRPr>
            </a:lvl4pPr>
            <a:lvl5pPr marL="2286000" lvl="4" indent="-342900" algn="l">
              <a:lnSpc>
                <a:spcPct val="100000"/>
              </a:lnSpc>
              <a:spcBef>
                <a:spcPts val="500"/>
              </a:spcBef>
              <a:spcAft>
                <a:spcPts val="0"/>
              </a:spcAft>
              <a:buClr>
                <a:schemeClr val="lt1"/>
              </a:buClr>
              <a:buSzPts val="1800"/>
              <a:buChar char="▪"/>
              <a:defRPr sz="18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8" name="Google Shape;448;g1dcd6100c21_3_310"/>
          <p:cNvSpPr txBox="1">
            <a:spLocks noGrp="1"/>
          </p:cNvSpPr>
          <p:nvPr>
            <p:ph type="body" idx="2"/>
          </p:nvPr>
        </p:nvSpPr>
        <p:spPr>
          <a:xfrm>
            <a:off x="6203950" y="1980384"/>
            <a:ext cx="5292725" cy="4220392"/>
          </a:xfrm>
          <a:prstGeom prst="rect">
            <a:avLst/>
          </a:prstGeom>
          <a:solidFill>
            <a:srgbClr val="F2F2F2"/>
          </a:solidFill>
          <a:ln>
            <a:noFill/>
          </a:ln>
        </p:spPr>
        <p:txBody>
          <a:bodyPr spcFirstLastPara="1" wrap="square" lIns="144000" tIns="108000" rIns="144000" bIns="108000" anchor="t" anchorCtr="0">
            <a:noAutofit/>
          </a:bodyPr>
          <a:lstStyle>
            <a:lvl1pPr marL="457200" lvl="0" indent="-228600" algn="l">
              <a:lnSpc>
                <a:spcPct val="100000"/>
              </a:lnSpc>
              <a:spcBef>
                <a:spcPts val="1000"/>
              </a:spcBef>
              <a:spcAft>
                <a:spcPts val="0"/>
              </a:spcAft>
              <a:buClr>
                <a:schemeClr val="dk1"/>
              </a:buClr>
              <a:buSzPts val="1800"/>
              <a:buNone/>
              <a:defRPr sz="1800">
                <a:solidFill>
                  <a:schemeClr val="dk1"/>
                </a:solidFill>
              </a:defRPr>
            </a:lvl1pPr>
            <a:lvl2pPr marL="914400" lvl="1" indent="-342900" algn="l">
              <a:lnSpc>
                <a:spcPct val="100000"/>
              </a:lnSpc>
              <a:spcBef>
                <a:spcPts val="500"/>
              </a:spcBef>
              <a:spcAft>
                <a:spcPts val="0"/>
              </a:spcAft>
              <a:buClr>
                <a:schemeClr val="lt1"/>
              </a:buClr>
              <a:buSzPts val="1800"/>
              <a:buChar char="▪"/>
              <a:defRPr sz="1800">
                <a:solidFill>
                  <a:schemeClr val="lt1"/>
                </a:solidFill>
              </a:defRPr>
            </a:lvl2pPr>
            <a:lvl3pPr marL="1371600" lvl="2" indent="-342900" algn="l">
              <a:lnSpc>
                <a:spcPct val="100000"/>
              </a:lnSpc>
              <a:spcBef>
                <a:spcPts val="500"/>
              </a:spcBef>
              <a:spcAft>
                <a:spcPts val="0"/>
              </a:spcAft>
              <a:buClr>
                <a:schemeClr val="lt1"/>
              </a:buClr>
              <a:buSzPts val="1800"/>
              <a:buChar char="▪"/>
              <a:defRPr sz="1800">
                <a:solidFill>
                  <a:schemeClr val="lt1"/>
                </a:solidFill>
              </a:defRPr>
            </a:lvl3pPr>
            <a:lvl4pPr marL="1828800" lvl="3" indent="-342900" algn="l">
              <a:lnSpc>
                <a:spcPct val="100000"/>
              </a:lnSpc>
              <a:spcBef>
                <a:spcPts val="500"/>
              </a:spcBef>
              <a:spcAft>
                <a:spcPts val="0"/>
              </a:spcAft>
              <a:buClr>
                <a:schemeClr val="lt1"/>
              </a:buClr>
              <a:buSzPts val="1800"/>
              <a:buChar char="▪"/>
              <a:defRPr sz="1800">
                <a:solidFill>
                  <a:schemeClr val="lt1"/>
                </a:solidFill>
              </a:defRPr>
            </a:lvl4pPr>
            <a:lvl5pPr marL="2286000" lvl="4" indent="-342900" algn="l">
              <a:lnSpc>
                <a:spcPct val="100000"/>
              </a:lnSpc>
              <a:spcBef>
                <a:spcPts val="500"/>
              </a:spcBef>
              <a:spcAft>
                <a:spcPts val="0"/>
              </a:spcAft>
              <a:buClr>
                <a:schemeClr val="lt1"/>
              </a:buClr>
              <a:buSzPts val="1800"/>
              <a:buChar char="▪"/>
              <a:defRPr sz="18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9" name="Google Shape;449;g1dcd6100c21_3_310"/>
          <p:cNvSpPr txBox="1">
            <a:spLocks noGrp="1"/>
          </p:cNvSpPr>
          <p:nvPr>
            <p:ph type="body" idx="3"/>
          </p:nvPr>
        </p:nvSpPr>
        <p:spPr>
          <a:xfrm>
            <a:off x="694800" y="1223378"/>
            <a:ext cx="5292000" cy="5112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1800"/>
              <a:buNone/>
              <a:defRPr b="1" i="0">
                <a:solidFill>
                  <a:schemeClr val="dk2"/>
                </a:solidFill>
                <a:latin typeface="Tahoma"/>
                <a:ea typeface="Tahoma"/>
                <a:cs typeface="Tahoma"/>
                <a:sym typeface="Tahoma"/>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0" name="Google Shape;450;g1dcd6100c21_3_310"/>
          <p:cNvSpPr txBox="1">
            <a:spLocks noGrp="1"/>
          </p:cNvSpPr>
          <p:nvPr>
            <p:ph type="body" idx="4"/>
          </p:nvPr>
        </p:nvSpPr>
        <p:spPr>
          <a:xfrm>
            <a:off x="6203950" y="1223378"/>
            <a:ext cx="5292000" cy="5112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1800"/>
              <a:buNone/>
              <a:defRPr b="1" i="0">
                <a:solidFill>
                  <a:schemeClr val="dk2"/>
                </a:solidFill>
                <a:latin typeface="Tahoma"/>
                <a:ea typeface="Tahoma"/>
                <a:cs typeface="Tahoma"/>
                <a:sym typeface="Tahoma"/>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1" name="Google Shape;451;g1dcd6100c21_3_310"/>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452" name="Google Shape;452;g1dcd6100c21_3_310"/>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3" name="Google Shape;453;g1dcd6100c21_3_310"/>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4" name="Google Shape;454;g1dcd6100c21_3_310"/>
          <p:cNvSpPr txBox="1">
            <a:spLocks noGrp="1"/>
          </p:cNvSpPr>
          <p:nvPr>
            <p:ph type="body" idx="5"/>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55" name="Google Shape;455;g1dcd6100c21_3_310"/>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3772">
          <p15:clr>
            <a:srgbClr val="FBAE40"/>
          </p15:clr>
        </p15:guide>
        <p15:guide id="2" pos="3908">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3 Boxes">
  <p:cSld name="3 Boxes">
    <p:spTree>
      <p:nvGrpSpPr>
        <p:cNvPr id="1" name="Shape 456"/>
        <p:cNvGrpSpPr/>
        <p:nvPr/>
      </p:nvGrpSpPr>
      <p:grpSpPr>
        <a:xfrm>
          <a:off x="0" y="0"/>
          <a:ext cx="0" cy="0"/>
          <a:chOff x="0" y="0"/>
          <a:chExt cx="0" cy="0"/>
        </a:xfrm>
      </p:grpSpPr>
      <p:sp>
        <p:nvSpPr>
          <p:cNvPr id="457" name="Google Shape;457;g1dcd6100c21_3_320"/>
          <p:cNvSpPr txBox="1">
            <a:spLocks noGrp="1"/>
          </p:cNvSpPr>
          <p:nvPr>
            <p:ph type="body" idx="1"/>
          </p:nvPr>
        </p:nvSpPr>
        <p:spPr>
          <a:xfrm>
            <a:off x="695325" y="1983984"/>
            <a:ext cx="3456000" cy="4216792"/>
          </a:xfrm>
          <a:prstGeom prst="rect">
            <a:avLst/>
          </a:prstGeom>
          <a:solidFill>
            <a:srgbClr val="F2F2F2"/>
          </a:solidFill>
          <a:ln>
            <a:noFill/>
          </a:ln>
        </p:spPr>
        <p:txBody>
          <a:bodyPr spcFirstLastPara="1" wrap="square" lIns="144000" tIns="108000" rIns="144000" bIns="108000" anchor="t" anchorCtr="0">
            <a:noAutofit/>
          </a:bodyPr>
          <a:lstStyle>
            <a:lvl1pPr marL="457200" lvl="0" indent="-228600" algn="l">
              <a:lnSpc>
                <a:spcPct val="100000"/>
              </a:lnSpc>
              <a:spcBef>
                <a:spcPts val="1000"/>
              </a:spcBef>
              <a:spcAft>
                <a:spcPts val="0"/>
              </a:spcAft>
              <a:buClr>
                <a:schemeClr val="dk1"/>
              </a:buClr>
              <a:buSzPts val="1600"/>
              <a:buNone/>
              <a:defRPr sz="1600">
                <a:solidFill>
                  <a:schemeClr val="dk1"/>
                </a:solidFill>
              </a:defRPr>
            </a:lvl1pPr>
            <a:lvl2pPr marL="914400" lvl="1" indent="-330200" algn="l">
              <a:lnSpc>
                <a:spcPct val="100000"/>
              </a:lnSpc>
              <a:spcBef>
                <a:spcPts val="500"/>
              </a:spcBef>
              <a:spcAft>
                <a:spcPts val="0"/>
              </a:spcAft>
              <a:buClr>
                <a:schemeClr val="lt1"/>
              </a:buClr>
              <a:buSzPts val="1600"/>
              <a:buChar char="▪"/>
              <a:defRPr sz="1600">
                <a:solidFill>
                  <a:schemeClr val="lt1"/>
                </a:solidFill>
              </a:defRPr>
            </a:lvl2pPr>
            <a:lvl3pPr marL="1371600" lvl="2" indent="-330200" algn="l">
              <a:lnSpc>
                <a:spcPct val="100000"/>
              </a:lnSpc>
              <a:spcBef>
                <a:spcPts val="500"/>
              </a:spcBef>
              <a:spcAft>
                <a:spcPts val="0"/>
              </a:spcAft>
              <a:buClr>
                <a:schemeClr val="lt1"/>
              </a:buClr>
              <a:buSzPts val="1600"/>
              <a:buChar char="▪"/>
              <a:defRPr sz="1600">
                <a:solidFill>
                  <a:schemeClr val="lt1"/>
                </a:solidFill>
              </a:defRPr>
            </a:lvl3pPr>
            <a:lvl4pPr marL="1828800" lvl="3" indent="-330200" algn="l">
              <a:lnSpc>
                <a:spcPct val="100000"/>
              </a:lnSpc>
              <a:spcBef>
                <a:spcPts val="500"/>
              </a:spcBef>
              <a:spcAft>
                <a:spcPts val="0"/>
              </a:spcAft>
              <a:buClr>
                <a:schemeClr val="lt1"/>
              </a:buClr>
              <a:buSzPts val="1600"/>
              <a:buChar char="▪"/>
              <a:defRPr sz="1600">
                <a:solidFill>
                  <a:schemeClr val="lt1"/>
                </a:solidFill>
              </a:defRPr>
            </a:lvl4pPr>
            <a:lvl5pPr marL="2286000" lvl="4" indent="-330200" algn="l">
              <a:lnSpc>
                <a:spcPct val="100000"/>
              </a:lnSpc>
              <a:spcBef>
                <a:spcPts val="500"/>
              </a:spcBef>
              <a:spcAft>
                <a:spcPts val="0"/>
              </a:spcAft>
              <a:buClr>
                <a:schemeClr val="lt1"/>
              </a:buClr>
              <a:buSzPts val="1600"/>
              <a:buChar char="▪"/>
              <a:defRPr sz="16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8" name="Google Shape;458;g1dcd6100c21_3_320"/>
          <p:cNvSpPr txBox="1">
            <a:spLocks noGrp="1"/>
          </p:cNvSpPr>
          <p:nvPr>
            <p:ph type="body" idx="2"/>
          </p:nvPr>
        </p:nvSpPr>
        <p:spPr>
          <a:xfrm>
            <a:off x="8040687" y="1983982"/>
            <a:ext cx="3455987" cy="4216793"/>
          </a:xfrm>
          <a:prstGeom prst="rect">
            <a:avLst/>
          </a:prstGeom>
          <a:solidFill>
            <a:srgbClr val="F2F2F2"/>
          </a:solidFill>
          <a:ln>
            <a:noFill/>
          </a:ln>
        </p:spPr>
        <p:txBody>
          <a:bodyPr spcFirstLastPara="1" wrap="square" lIns="144000" tIns="108000" rIns="144000" bIns="108000" anchor="t" anchorCtr="0">
            <a:noAutofit/>
          </a:bodyPr>
          <a:lstStyle>
            <a:lvl1pPr marL="457200" lvl="0" indent="-228600" algn="l">
              <a:lnSpc>
                <a:spcPct val="100000"/>
              </a:lnSpc>
              <a:spcBef>
                <a:spcPts val="1000"/>
              </a:spcBef>
              <a:spcAft>
                <a:spcPts val="0"/>
              </a:spcAft>
              <a:buClr>
                <a:schemeClr val="dk1"/>
              </a:buClr>
              <a:buSzPts val="1600"/>
              <a:buNone/>
              <a:defRPr sz="1600">
                <a:solidFill>
                  <a:schemeClr val="dk1"/>
                </a:solidFill>
              </a:defRPr>
            </a:lvl1pPr>
            <a:lvl2pPr marL="914400" lvl="1" indent="-330200" algn="l">
              <a:lnSpc>
                <a:spcPct val="100000"/>
              </a:lnSpc>
              <a:spcBef>
                <a:spcPts val="500"/>
              </a:spcBef>
              <a:spcAft>
                <a:spcPts val="0"/>
              </a:spcAft>
              <a:buClr>
                <a:schemeClr val="lt1"/>
              </a:buClr>
              <a:buSzPts val="1600"/>
              <a:buChar char="▪"/>
              <a:defRPr sz="1600">
                <a:solidFill>
                  <a:schemeClr val="lt1"/>
                </a:solidFill>
              </a:defRPr>
            </a:lvl2pPr>
            <a:lvl3pPr marL="1371600" lvl="2" indent="-330200" algn="l">
              <a:lnSpc>
                <a:spcPct val="100000"/>
              </a:lnSpc>
              <a:spcBef>
                <a:spcPts val="500"/>
              </a:spcBef>
              <a:spcAft>
                <a:spcPts val="0"/>
              </a:spcAft>
              <a:buClr>
                <a:schemeClr val="lt1"/>
              </a:buClr>
              <a:buSzPts val="1600"/>
              <a:buChar char="▪"/>
              <a:defRPr sz="1600">
                <a:solidFill>
                  <a:schemeClr val="lt1"/>
                </a:solidFill>
              </a:defRPr>
            </a:lvl3pPr>
            <a:lvl4pPr marL="1828800" lvl="3" indent="-330200" algn="l">
              <a:lnSpc>
                <a:spcPct val="100000"/>
              </a:lnSpc>
              <a:spcBef>
                <a:spcPts val="500"/>
              </a:spcBef>
              <a:spcAft>
                <a:spcPts val="0"/>
              </a:spcAft>
              <a:buClr>
                <a:schemeClr val="lt1"/>
              </a:buClr>
              <a:buSzPts val="1600"/>
              <a:buChar char="▪"/>
              <a:defRPr sz="1600">
                <a:solidFill>
                  <a:schemeClr val="lt1"/>
                </a:solidFill>
              </a:defRPr>
            </a:lvl4pPr>
            <a:lvl5pPr marL="2286000" lvl="4" indent="-330200" algn="l">
              <a:lnSpc>
                <a:spcPct val="100000"/>
              </a:lnSpc>
              <a:spcBef>
                <a:spcPts val="500"/>
              </a:spcBef>
              <a:spcAft>
                <a:spcPts val="0"/>
              </a:spcAft>
              <a:buClr>
                <a:schemeClr val="lt1"/>
              </a:buClr>
              <a:buSzPts val="1600"/>
              <a:buChar char="▪"/>
              <a:defRPr sz="16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9" name="Google Shape;459;g1dcd6100c21_3_320"/>
          <p:cNvSpPr txBox="1">
            <a:spLocks noGrp="1"/>
          </p:cNvSpPr>
          <p:nvPr>
            <p:ph type="body" idx="3"/>
          </p:nvPr>
        </p:nvSpPr>
        <p:spPr>
          <a:xfrm>
            <a:off x="4367212" y="1983982"/>
            <a:ext cx="3457575" cy="4216793"/>
          </a:xfrm>
          <a:prstGeom prst="rect">
            <a:avLst/>
          </a:prstGeom>
          <a:solidFill>
            <a:srgbClr val="F2F2F2"/>
          </a:solidFill>
          <a:ln>
            <a:noFill/>
          </a:ln>
        </p:spPr>
        <p:txBody>
          <a:bodyPr spcFirstLastPara="1" wrap="square" lIns="144000" tIns="108000" rIns="144000" bIns="108000" anchor="t" anchorCtr="0">
            <a:noAutofit/>
          </a:bodyPr>
          <a:lstStyle>
            <a:lvl1pPr marL="457200" lvl="0" indent="-228600" algn="l">
              <a:lnSpc>
                <a:spcPct val="100000"/>
              </a:lnSpc>
              <a:spcBef>
                <a:spcPts val="1000"/>
              </a:spcBef>
              <a:spcAft>
                <a:spcPts val="0"/>
              </a:spcAft>
              <a:buClr>
                <a:schemeClr val="dk1"/>
              </a:buClr>
              <a:buSzPts val="1600"/>
              <a:buNone/>
              <a:defRPr sz="1600">
                <a:solidFill>
                  <a:schemeClr val="dk1"/>
                </a:solidFill>
              </a:defRPr>
            </a:lvl1pPr>
            <a:lvl2pPr marL="914400" lvl="1" indent="-330200" algn="l">
              <a:lnSpc>
                <a:spcPct val="100000"/>
              </a:lnSpc>
              <a:spcBef>
                <a:spcPts val="500"/>
              </a:spcBef>
              <a:spcAft>
                <a:spcPts val="0"/>
              </a:spcAft>
              <a:buClr>
                <a:schemeClr val="lt1"/>
              </a:buClr>
              <a:buSzPts val="1600"/>
              <a:buChar char="▪"/>
              <a:defRPr sz="1600">
                <a:solidFill>
                  <a:schemeClr val="lt1"/>
                </a:solidFill>
              </a:defRPr>
            </a:lvl2pPr>
            <a:lvl3pPr marL="1371600" lvl="2" indent="-330200" algn="l">
              <a:lnSpc>
                <a:spcPct val="100000"/>
              </a:lnSpc>
              <a:spcBef>
                <a:spcPts val="500"/>
              </a:spcBef>
              <a:spcAft>
                <a:spcPts val="0"/>
              </a:spcAft>
              <a:buClr>
                <a:schemeClr val="lt1"/>
              </a:buClr>
              <a:buSzPts val="1600"/>
              <a:buChar char="▪"/>
              <a:defRPr sz="1600">
                <a:solidFill>
                  <a:schemeClr val="lt1"/>
                </a:solidFill>
              </a:defRPr>
            </a:lvl3pPr>
            <a:lvl4pPr marL="1828800" lvl="3" indent="-330200" algn="l">
              <a:lnSpc>
                <a:spcPct val="100000"/>
              </a:lnSpc>
              <a:spcBef>
                <a:spcPts val="500"/>
              </a:spcBef>
              <a:spcAft>
                <a:spcPts val="0"/>
              </a:spcAft>
              <a:buClr>
                <a:schemeClr val="lt1"/>
              </a:buClr>
              <a:buSzPts val="1600"/>
              <a:buChar char="▪"/>
              <a:defRPr sz="1600">
                <a:solidFill>
                  <a:schemeClr val="lt1"/>
                </a:solidFill>
              </a:defRPr>
            </a:lvl4pPr>
            <a:lvl5pPr marL="2286000" lvl="4" indent="-330200" algn="l">
              <a:lnSpc>
                <a:spcPct val="100000"/>
              </a:lnSpc>
              <a:spcBef>
                <a:spcPts val="500"/>
              </a:spcBef>
              <a:spcAft>
                <a:spcPts val="0"/>
              </a:spcAft>
              <a:buClr>
                <a:schemeClr val="lt1"/>
              </a:buClr>
              <a:buSzPts val="1600"/>
              <a:buChar char="▪"/>
              <a:defRPr sz="16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0" name="Google Shape;460;g1dcd6100c21_3_320"/>
          <p:cNvSpPr txBox="1">
            <a:spLocks noGrp="1"/>
          </p:cNvSpPr>
          <p:nvPr>
            <p:ph type="body" idx="4"/>
          </p:nvPr>
        </p:nvSpPr>
        <p:spPr>
          <a:xfrm>
            <a:off x="694800" y="1223378"/>
            <a:ext cx="3455988" cy="5148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1600"/>
              <a:buNone/>
              <a:defRPr sz="1600" b="1" i="0">
                <a:solidFill>
                  <a:schemeClr val="dk2"/>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1" name="Google Shape;461;g1dcd6100c21_3_320"/>
          <p:cNvSpPr txBox="1">
            <a:spLocks noGrp="1"/>
          </p:cNvSpPr>
          <p:nvPr>
            <p:ph type="body" idx="5"/>
          </p:nvPr>
        </p:nvSpPr>
        <p:spPr>
          <a:xfrm>
            <a:off x="4367212" y="1223378"/>
            <a:ext cx="3455988" cy="5148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1600"/>
              <a:buNone/>
              <a:defRPr sz="1600" b="1" i="0">
                <a:solidFill>
                  <a:schemeClr val="dk2"/>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2" name="Google Shape;462;g1dcd6100c21_3_320"/>
          <p:cNvSpPr txBox="1">
            <a:spLocks noGrp="1"/>
          </p:cNvSpPr>
          <p:nvPr>
            <p:ph type="body" idx="6"/>
          </p:nvPr>
        </p:nvSpPr>
        <p:spPr>
          <a:xfrm>
            <a:off x="8039624" y="1238490"/>
            <a:ext cx="3455988" cy="5148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1600"/>
              <a:buNone/>
              <a:defRPr sz="1600" b="1" i="0">
                <a:solidFill>
                  <a:schemeClr val="dk2"/>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3" name="Google Shape;463;g1dcd6100c21_3_320"/>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464" name="Google Shape;464;g1dcd6100c21_3_320"/>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5" name="Google Shape;465;g1dcd6100c21_3_320"/>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6" name="Google Shape;466;g1dcd6100c21_3_320"/>
          <p:cNvSpPr txBox="1">
            <a:spLocks noGrp="1"/>
          </p:cNvSpPr>
          <p:nvPr>
            <p:ph type="body" idx="7"/>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67" name="Google Shape;467;g1dcd6100c21_3_320"/>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5065">
          <p15:clr>
            <a:srgbClr val="FBAE40"/>
          </p15:clr>
        </p15:guide>
        <p15:guide id="2" pos="4929">
          <p15:clr>
            <a:srgbClr val="FBAE40"/>
          </p15:clr>
        </p15:guide>
        <p15:guide id="3" pos="2751">
          <p15:clr>
            <a:srgbClr val="FBAE40"/>
          </p15:clr>
        </p15:guide>
        <p15:guide id="4" pos="2615">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4 Boxes">
  <p:cSld name="4 Boxes">
    <p:spTree>
      <p:nvGrpSpPr>
        <p:cNvPr id="1" name="Shape 468"/>
        <p:cNvGrpSpPr/>
        <p:nvPr/>
      </p:nvGrpSpPr>
      <p:grpSpPr>
        <a:xfrm>
          <a:off x="0" y="0"/>
          <a:ext cx="0" cy="0"/>
          <a:chOff x="0" y="0"/>
          <a:chExt cx="0" cy="0"/>
        </a:xfrm>
      </p:grpSpPr>
      <p:sp>
        <p:nvSpPr>
          <p:cNvPr id="469" name="Google Shape;469;g1dcd6100c21_3_332"/>
          <p:cNvSpPr txBox="1">
            <a:spLocks noGrp="1"/>
          </p:cNvSpPr>
          <p:nvPr>
            <p:ph type="body" idx="1"/>
          </p:nvPr>
        </p:nvSpPr>
        <p:spPr>
          <a:xfrm>
            <a:off x="695325" y="1910338"/>
            <a:ext cx="2592388" cy="4290437"/>
          </a:xfrm>
          <a:prstGeom prst="rect">
            <a:avLst/>
          </a:prstGeom>
          <a:solidFill>
            <a:srgbClr val="F2F2F2"/>
          </a:solidFill>
          <a:ln>
            <a:noFill/>
          </a:ln>
        </p:spPr>
        <p:txBody>
          <a:bodyPr spcFirstLastPara="1" wrap="square" lIns="108000" tIns="72000" rIns="108000" bIns="72000" anchor="t" anchorCtr="0">
            <a:noAutofit/>
          </a:bodyPr>
          <a:lstStyle>
            <a:lvl1pPr marL="457200" lvl="0" indent="-228600" algn="l">
              <a:lnSpc>
                <a:spcPct val="100000"/>
              </a:lnSpc>
              <a:spcBef>
                <a:spcPts val="1000"/>
              </a:spcBef>
              <a:spcAft>
                <a:spcPts val="0"/>
              </a:spcAft>
              <a:buClr>
                <a:schemeClr val="dk1"/>
              </a:buClr>
              <a:buSzPts val="1400"/>
              <a:buNone/>
              <a:defRPr sz="14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0" name="Google Shape;470;g1dcd6100c21_3_332"/>
          <p:cNvSpPr txBox="1">
            <a:spLocks noGrp="1"/>
          </p:cNvSpPr>
          <p:nvPr>
            <p:ph type="body" idx="2"/>
          </p:nvPr>
        </p:nvSpPr>
        <p:spPr>
          <a:xfrm>
            <a:off x="6167438" y="1910338"/>
            <a:ext cx="2592387" cy="4290437"/>
          </a:xfrm>
          <a:prstGeom prst="rect">
            <a:avLst/>
          </a:prstGeom>
          <a:solidFill>
            <a:srgbClr val="F2F2F2"/>
          </a:solidFill>
          <a:ln>
            <a:noFill/>
          </a:ln>
        </p:spPr>
        <p:txBody>
          <a:bodyPr spcFirstLastPara="1" wrap="square" lIns="108000" tIns="72000" rIns="108000" bIns="72000" anchor="t" anchorCtr="0">
            <a:noAutofit/>
          </a:bodyPr>
          <a:lstStyle>
            <a:lvl1pPr marL="457200" lvl="0" indent="-228600" algn="l">
              <a:lnSpc>
                <a:spcPct val="100000"/>
              </a:lnSpc>
              <a:spcBef>
                <a:spcPts val="1000"/>
              </a:spcBef>
              <a:spcAft>
                <a:spcPts val="0"/>
              </a:spcAft>
              <a:buClr>
                <a:schemeClr val="dk1"/>
              </a:buClr>
              <a:buSzPts val="1400"/>
              <a:buNone/>
              <a:defRPr sz="14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1" name="Google Shape;471;g1dcd6100c21_3_332"/>
          <p:cNvSpPr txBox="1">
            <a:spLocks noGrp="1"/>
          </p:cNvSpPr>
          <p:nvPr>
            <p:ph type="body" idx="3"/>
          </p:nvPr>
        </p:nvSpPr>
        <p:spPr>
          <a:xfrm>
            <a:off x="3432176" y="1910338"/>
            <a:ext cx="2592388" cy="4290437"/>
          </a:xfrm>
          <a:prstGeom prst="rect">
            <a:avLst/>
          </a:prstGeom>
          <a:solidFill>
            <a:srgbClr val="F2F2F2"/>
          </a:solidFill>
          <a:ln>
            <a:noFill/>
          </a:ln>
        </p:spPr>
        <p:txBody>
          <a:bodyPr spcFirstLastPara="1" wrap="square" lIns="108000" tIns="72000" rIns="108000" bIns="72000" anchor="t" anchorCtr="0">
            <a:noAutofit/>
          </a:bodyPr>
          <a:lstStyle>
            <a:lvl1pPr marL="457200" lvl="0" indent="-228600" algn="l">
              <a:lnSpc>
                <a:spcPct val="100000"/>
              </a:lnSpc>
              <a:spcBef>
                <a:spcPts val="1000"/>
              </a:spcBef>
              <a:spcAft>
                <a:spcPts val="0"/>
              </a:spcAft>
              <a:buClr>
                <a:schemeClr val="dk1"/>
              </a:buClr>
              <a:buSzPts val="1400"/>
              <a:buNone/>
              <a:defRPr sz="14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2" name="Google Shape;472;g1dcd6100c21_3_332"/>
          <p:cNvSpPr txBox="1">
            <a:spLocks noGrp="1"/>
          </p:cNvSpPr>
          <p:nvPr>
            <p:ph type="body" idx="4"/>
          </p:nvPr>
        </p:nvSpPr>
        <p:spPr>
          <a:xfrm>
            <a:off x="8904288" y="1910338"/>
            <a:ext cx="2592387" cy="4291400"/>
          </a:xfrm>
          <a:prstGeom prst="rect">
            <a:avLst/>
          </a:prstGeom>
          <a:solidFill>
            <a:srgbClr val="F2F2F2"/>
          </a:solidFill>
          <a:ln>
            <a:noFill/>
          </a:ln>
        </p:spPr>
        <p:txBody>
          <a:bodyPr spcFirstLastPara="1" wrap="square" lIns="108000" tIns="72000" rIns="108000" bIns="72000" anchor="t" anchorCtr="0">
            <a:noAutofit/>
          </a:bodyPr>
          <a:lstStyle>
            <a:lvl1pPr marL="457200" lvl="0" indent="-228600" algn="l">
              <a:lnSpc>
                <a:spcPct val="100000"/>
              </a:lnSpc>
              <a:spcBef>
                <a:spcPts val="1000"/>
              </a:spcBef>
              <a:spcAft>
                <a:spcPts val="0"/>
              </a:spcAft>
              <a:buClr>
                <a:schemeClr val="dk1"/>
              </a:buClr>
              <a:buSzPts val="1400"/>
              <a:buNone/>
              <a:defRPr sz="14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3" name="Google Shape;473;g1dcd6100c21_3_332"/>
          <p:cNvSpPr txBox="1">
            <a:spLocks noGrp="1"/>
          </p:cNvSpPr>
          <p:nvPr>
            <p:ph type="body" idx="5"/>
          </p:nvPr>
        </p:nvSpPr>
        <p:spPr>
          <a:xfrm>
            <a:off x="695325" y="1223378"/>
            <a:ext cx="2592388" cy="44211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b="1" i="0">
                <a:solidFill>
                  <a:schemeClr val="dk2"/>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4" name="Google Shape;474;g1dcd6100c21_3_332"/>
          <p:cNvSpPr txBox="1">
            <a:spLocks noGrp="1"/>
          </p:cNvSpPr>
          <p:nvPr>
            <p:ph type="body" idx="6"/>
          </p:nvPr>
        </p:nvSpPr>
        <p:spPr>
          <a:xfrm>
            <a:off x="3432176" y="1228378"/>
            <a:ext cx="2592388" cy="44211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b="1" i="0">
                <a:solidFill>
                  <a:schemeClr val="dk2"/>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5" name="Google Shape;475;g1dcd6100c21_3_332"/>
          <p:cNvSpPr txBox="1">
            <a:spLocks noGrp="1"/>
          </p:cNvSpPr>
          <p:nvPr>
            <p:ph type="body" idx="7"/>
          </p:nvPr>
        </p:nvSpPr>
        <p:spPr>
          <a:xfrm>
            <a:off x="6167437" y="1223378"/>
            <a:ext cx="2592388" cy="44211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b="1" i="0">
                <a:solidFill>
                  <a:schemeClr val="dk2"/>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6" name="Google Shape;476;g1dcd6100c21_3_332"/>
          <p:cNvSpPr txBox="1">
            <a:spLocks noGrp="1"/>
          </p:cNvSpPr>
          <p:nvPr>
            <p:ph type="body" idx="8"/>
          </p:nvPr>
        </p:nvSpPr>
        <p:spPr>
          <a:xfrm>
            <a:off x="8902698" y="1234685"/>
            <a:ext cx="2592388" cy="442118"/>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b="1" i="0">
                <a:solidFill>
                  <a:schemeClr val="dk2"/>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7" name="Google Shape;477;g1dcd6100c21_3_332"/>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478" name="Google Shape;478;g1dcd6100c21_3_332"/>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9" name="Google Shape;479;g1dcd6100c21_3_332"/>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0" name="Google Shape;480;g1dcd6100c21_3_332"/>
          <p:cNvSpPr txBox="1">
            <a:spLocks noGrp="1"/>
          </p:cNvSpPr>
          <p:nvPr>
            <p:ph type="body" idx="9"/>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81" name="Google Shape;481;g1dcd6100c21_3_332"/>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69">
                                            <p:txEl>
                                              <p:pRg st="0" end="0"/>
                                            </p:txEl>
                                          </p:spTgt>
                                        </p:tgtEl>
                                        <p:attrNameLst>
                                          <p:attrName>style.visibility</p:attrName>
                                        </p:attrNameLst>
                                      </p:cBhvr>
                                      <p:to>
                                        <p:strVal val="visible"/>
                                      </p:to>
                                    </p:set>
                                    <p:animEffect transition="in" filter="fade">
                                      <p:cBhvr>
                                        <p:cTn id="7" dur="500"/>
                                        <p:tgtEl>
                                          <p:spTgt spid="469">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69">
                                            <p:txEl>
                                              <p:pRg st="1" end="1"/>
                                            </p:txEl>
                                          </p:spTgt>
                                        </p:tgtEl>
                                        <p:attrNameLst>
                                          <p:attrName>style.visibility</p:attrName>
                                        </p:attrNameLst>
                                      </p:cBhvr>
                                      <p:to>
                                        <p:strVal val="visible"/>
                                      </p:to>
                                    </p:set>
                                    <p:animEffect transition="in" filter="fade">
                                      <p:cBhvr>
                                        <p:cTn id="10" dur="500"/>
                                        <p:tgtEl>
                                          <p:spTgt spid="469">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69">
                                            <p:txEl>
                                              <p:pRg st="2" end="2"/>
                                            </p:txEl>
                                          </p:spTgt>
                                        </p:tgtEl>
                                        <p:attrNameLst>
                                          <p:attrName>style.visibility</p:attrName>
                                        </p:attrNameLst>
                                      </p:cBhvr>
                                      <p:to>
                                        <p:strVal val="visible"/>
                                      </p:to>
                                    </p:set>
                                    <p:animEffect transition="in" filter="fade">
                                      <p:cBhvr>
                                        <p:cTn id="13" dur="500"/>
                                        <p:tgtEl>
                                          <p:spTgt spid="469">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69">
                                            <p:txEl>
                                              <p:pRg st="3" end="3"/>
                                            </p:txEl>
                                          </p:spTgt>
                                        </p:tgtEl>
                                        <p:attrNameLst>
                                          <p:attrName>style.visibility</p:attrName>
                                        </p:attrNameLst>
                                      </p:cBhvr>
                                      <p:to>
                                        <p:strVal val="visible"/>
                                      </p:to>
                                    </p:set>
                                    <p:animEffect transition="in" filter="fade">
                                      <p:cBhvr>
                                        <p:cTn id="16" dur="500"/>
                                        <p:tgtEl>
                                          <p:spTgt spid="469">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469">
                                            <p:txEl>
                                              <p:pRg st="4" end="4"/>
                                            </p:txEl>
                                          </p:spTgt>
                                        </p:tgtEl>
                                        <p:attrNameLst>
                                          <p:attrName>style.visibility</p:attrName>
                                        </p:attrNameLst>
                                      </p:cBhvr>
                                      <p:to>
                                        <p:strVal val="visible"/>
                                      </p:to>
                                    </p:set>
                                    <p:animEffect transition="in" filter="fade">
                                      <p:cBhvr>
                                        <p:cTn id="19" dur="500"/>
                                        <p:tgtEl>
                                          <p:spTgt spid="469">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469">
                                            <p:txEl>
                                              <p:pRg st="5" end="5"/>
                                            </p:txEl>
                                          </p:spTgt>
                                        </p:tgtEl>
                                        <p:attrNameLst>
                                          <p:attrName>style.visibility</p:attrName>
                                        </p:attrNameLst>
                                      </p:cBhvr>
                                      <p:to>
                                        <p:strVal val="visible"/>
                                      </p:to>
                                    </p:set>
                                    <p:animEffect transition="in" filter="fade">
                                      <p:cBhvr>
                                        <p:cTn id="22" dur="500"/>
                                        <p:tgtEl>
                                          <p:spTgt spid="469">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469">
                                            <p:txEl>
                                              <p:pRg st="6" end="6"/>
                                            </p:txEl>
                                          </p:spTgt>
                                        </p:tgtEl>
                                        <p:attrNameLst>
                                          <p:attrName>style.visibility</p:attrName>
                                        </p:attrNameLst>
                                      </p:cBhvr>
                                      <p:to>
                                        <p:strVal val="visible"/>
                                      </p:to>
                                    </p:set>
                                    <p:animEffect transition="in" filter="fade">
                                      <p:cBhvr>
                                        <p:cTn id="25" dur="500"/>
                                        <p:tgtEl>
                                          <p:spTgt spid="469">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469">
                                            <p:txEl>
                                              <p:pRg st="7" end="7"/>
                                            </p:txEl>
                                          </p:spTgt>
                                        </p:tgtEl>
                                        <p:attrNameLst>
                                          <p:attrName>style.visibility</p:attrName>
                                        </p:attrNameLst>
                                      </p:cBhvr>
                                      <p:to>
                                        <p:strVal val="visible"/>
                                      </p:to>
                                    </p:set>
                                    <p:animEffect transition="in" filter="fade">
                                      <p:cBhvr>
                                        <p:cTn id="28" dur="500"/>
                                        <p:tgtEl>
                                          <p:spTgt spid="469">
                                            <p:txEl>
                                              <p:pRg st="7" end="7"/>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469">
                                            <p:txEl>
                                              <p:pRg st="8" end="8"/>
                                            </p:txEl>
                                          </p:spTgt>
                                        </p:tgtEl>
                                        <p:attrNameLst>
                                          <p:attrName>style.visibility</p:attrName>
                                        </p:attrNameLst>
                                      </p:cBhvr>
                                      <p:to>
                                        <p:strVal val="visible"/>
                                      </p:to>
                                    </p:set>
                                    <p:animEffect transition="in" filter="fade">
                                      <p:cBhvr>
                                        <p:cTn id="31" dur="500"/>
                                        <p:tgtEl>
                                          <p:spTgt spid="469">
                                            <p:txEl>
                                              <p:pRg st="8" end="8"/>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471">
                                            <p:txEl>
                                              <p:pRg st="0" end="0"/>
                                            </p:txEl>
                                          </p:spTgt>
                                        </p:tgtEl>
                                        <p:attrNameLst>
                                          <p:attrName>style.visibility</p:attrName>
                                        </p:attrNameLst>
                                      </p:cBhvr>
                                      <p:to>
                                        <p:strVal val="visible"/>
                                      </p:to>
                                    </p:set>
                                    <p:animEffect transition="in" filter="fade">
                                      <p:cBhvr>
                                        <p:cTn id="34" dur="500"/>
                                        <p:tgtEl>
                                          <p:spTgt spid="471">
                                            <p:txEl>
                                              <p:pRg st="0" end="0"/>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471">
                                            <p:txEl>
                                              <p:pRg st="1" end="1"/>
                                            </p:txEl>
                                          </p:spTgt>
                                        </p:tgtEl>
                                        <p:attrNameLst>
                                          <p:attrName>style.visibility</p:attrName>
                                        </p:attrNameLst>
                                      </p:cBhvr>
                                      <p:to>
                                        <p:strVal val="visible"/>
                                      </p:to>
                                    </p:set>
                                    <p:animEffect transition="in" filter="fade">
                                      <p:cBhvr>
                                        <p:cTn id="37" dur="500"/>
                                        <p:tgtEl>
                                          <p:spTgt spid="471">
                                            <p:txEl>
                                              <p:pRg st="1" end="1"/>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471">
                                            <p:txEl>
                                              <p:pRg st="2" end="2"/>
                                            </p:txEl>
                                          </p:spTgt>
                                        </p:tgtEl>
                                        <p:attrNameLst>
                                          <p:attrName>style.visibility</p:attrName>
                                        </p:attrNameLst>
                                      </p:cBhvr>
                                      <p:to>
                                        <p:strVal val="visible"/>
                                      </p:to>
                                    </p:set>
                                    <p:animEffect transition="in" filter="fade">
                                      <p:cBhvr>
                                        <p:cTn id="40" dur="500"/>
                                        <p:tgtEl>
                                          <p:spTgt spid="471">
                                            <p:txEl>
                                              <p:pRg st="2" end="2"/>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471">
                                            <p:txEl>
                                              <p:pRg st="3" end="3"/>
                                            </p:txEl>
                                          </p:spTgt>
                                        </p:tgtEl>
                                        <p:attrNameLst>
                                          <p:attrName>style.visibility</p:attrName>
                                        </p:attrNameLst>
                                      </p:cBhvr>
                                      <p:to>
                                        <p:strVal val="visible"/>
                                      </p:to>
                                    </p:set>
                                    <p:animEffect transition="in" filter="fade">
                                      <p:cBhvr>
                                        <p:cTn id="43" dur="500"/>
                                        <p:tgtEl>
                                          <p:spTgt spid="471">
                                            <p:txEl>
                                              <p:pRg st="3" end="3"/>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471">
                                            <p:txEl>
                                              <p:pRg st="4" end="4"/>
                                            </p:txEl>
                                          </p:spTgt>
                                        </p:tgtEl>
                                        <p:attrNameLst>
                                          <p:attrName>style.visibility</p:attrName>
                                        </p:attrNameLst>
                                      </p:cBhvr>
                                      <p:to>
                                        <p:strVal val="visible"/>
                                      </p:to>
                                    </p:set>
                                    <p:animEffect transition="in" filter="fade">
                                      <p:cBhvr>
                                        <p:cTn id="46" dur="500"/>
                                        <p:tgtEl>
                                          <p:spTgt spid="471">
                                            <p:txEl>
                                              <p:pRg st="4" end="4"/>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471">
                                            <p:txEl>
                                              <p:pRg st="5" end="5"/>
                                            </p:txEl>
                                          </p:spTgt>
                                        </p:tgtEl>
                                        <p:attrNameLst>
                                          <p:attrName>style.visibility</p:attrName>
                                        </p:attrNameLst>
                                      </p:cBhvr>
                                      <p:to>
                                        <p:strVal val="visible"/>
                                      </p:to>
                                    </p:set>
                                    <p:animEffect transition="in" filter="fade">
                                      <p:cBhvr>
                                        <p:cTn id="49" dur="500"/>
                                        <p:tgtEl>
                                          <p:spTgt spid="471">
                                            <p:txEl>
                                              <p:pRg st="5" end="5"/>
                                            </p:txEl>
                                          </p:spTgt>
                                        </p:tgtEl>
                                      </p:cBhvr>
                                    </p:animEffect>
                                  </p:childTnLst>
                                </p:cTn>
                              </p:par>
                              <p:par>
                                <p:cTn id="50" presetID="10" presetClass="entr" presetSubtype="0" fill="hold" nodeType="withEffect">
                                  <p:stCondLst>
                                    <p:cond delay="0"/>
                                  </p:stCondLst>
                                  <p:childTnLst>
                                    <p:set>
                                      <p:cBhvr>
                                        <p:cTn id="51" dur="1" fill="hold">
                                          <p:stCondLst>
                                            <p:cond delay="0"/>
                                          </p:stCondLst>
                                        </p:cTn>
                                        <p:tgtEl>
                                          <p:spTgt spid="471">
                                            <p:txEl>
                                              <p:pRg st="6" end="6"/>
                                            </p:txEl>
                                          </p:spTgt>
                                        </p:tgtEl>
                                        <p:attrNameLst>
                                          <p:attrName>style.visibility</p:attrName>
                                        </p:attrNameLst>
                                      </p:cBhvr>
                                      <p:to>
                                        <p:strVal val="visible"/>
                                      </p:to>
                                    </p:set>
                                    <p:animEffect transition="in" filter="fade">
                                      <p:cBhvr>
                                        <p:cTn id="52" dur="500"/>
                                        <p:tgtEl>
                                          <p:spTgt spid="471">
                                            <p:txEl>
                                              <p:pRg st="6" end="6"/>
                                            </p:txEl>
                                          </p:spTgt>
                                        </p:tgtEl>
                                      </p:cBhvr>
                                    </p:animEffect>
                                  </p:childTnLst>
                                </p:cTn>
                              </p:par>
                              <p:par>
                                <p:cTn id="53" presetID="10" presetClass="entr" presetSubtype="0" fill="hold" nodeType="withEffect">
                                  <p:stCondLst>
                                    <p:cond delay="0"/>
                                  </p:stCondLst>
                                  <p:childTnLst>
                                    <p:set>
                                      <p:cBhvr>
                                        <p:cTn id="54" dur="1" fill="hold">
                                          <p:stCondLst>
                                            <p:cond delay="0"/>
                                          </p:stCondLst>
                                        </p:cTn>
                                        <p:tgtEl>
                                          <p:spTgt spid="471">
                                            <p:txEl>
                                              <p:pRg st="7" end="7"/>
                                            </p:txEl>
                                          </p:spTgt>
                                        </p:tgtEl>
                                        <p:attrNameLst>
                                          <p:attrName>style.visibility</p:attrName>
                                        </p:attrNameLst>
                                      </p:cBhvr>
                                      <p:to>
                                        <p:strVal val="visible"/>
                                      </p:to>
                                    </p:set>
                                    <p:animEffect transition="in" filter="fade">
                                      <p:cBhvr>
                                        <p:cTn id="55" dur="500"/>
                                        <p:tgtEl>
                                          <p:spTgt spid="471">
                                            <p:txEl>
                                              <p:pRg st="7" end="7"/>
                                            </p:txEl>
                                          </p:spTgt>
                                        </p:tgtEl>
                                      </p:cBhvr>
                                    </p:animEffect>
                                  </p:childTnLst>
                                </p:cTn>
                              </p:par>
                              <p:par>
                                <p:cTn id="56" presetID="10" presetClass="entr" presetSubtype="0" fill="hold" nodeType="withEffect">
                                  <p:stCondLst>
                                    <p:cond delay="0"/>
                                  </p:stCondLst>
                                  <p:childTnLst>
                                    <p:set>
                                      <p:cBhvr>
                                        <p:cTn id="57" dur="1" fill="hold">
                                          <p:stCondLst>
                                            <p:cond delay="0"/>
                                          </p:stCondLst>
                                        </p:cTn>
                                        <p:tgtEl>
                                          <p:spTgt spid="471">
                                            <p:txEl>
                                              <p:pRg st="8" end="8"/>
                                            </p:txEl>
                                          </p:spTgt>
                                        </p:tgtEl>
                                        <p:attrNameLst>
                                          <p:attrName>style.visibility</p:attrName>
                                        </p:attrNameLst>
                                      </p:cBhvr>
                                      <p:to>
                                        <p:strVal val="visible"/>
                                      </p:to>
                                    </p:set>
                                    <p:animEffect transition="in" filter="fade">
                                      <p:cBhvr>
                                        <p:cTn id="58" dur="500"/>
                                        <p:tgtEl>
                                          <p:spTgt spid="471">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470">
                                            <p:txEl>
                                              <p:pRg st="0" end="0"/>
                                            </p:txEl>
                                          </p:spTgt>
                                        </p:tgtEl>
                                        <p:attrNameLst>
                                          <p:attrName>style.visibility</p:attrName>
                                        </p:attrNameLst>
                                      </p:cBhvr>
                                      <p:to>
                                        <p:strVal val="visible"/>
                                      </p:to>
                                    </p:set>
                                    <p:animEffect transition="in" filter="fade">
                                      <p:cBhvr>
                                        <p:cTn id="63" dur="500"/>
                                        <p:tgtEl>
                                          <p:spTgt spid="470">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470">
                                            <p:txEl>
                                              <p:pRg st="1" end="1"/>
                                            </p:txEl>
                                          </p:spTgt>
                                        </p:tgtEl>
                                        <p:attrNameLst>
                                          <p:attrName>style.visibility</p:attrName>
                                        </p:attrNameLst>
                                      </p:cBhvr>
                                      <p:to>
                                        <p:strVal val="visible"/>
                                      </p:to>
                                    </p:set>
                                    <p:animEffect transition="in" filter="fade">
                                      <p:cBhvr>
                                        <p:cTn id="68" dur="500"/>
                                        <p:tgtEl>
                                          <p:spTgt spid="470">
                                            <p:txEl>
                                              <p:pRg st="1" end="1"/>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nodeType="clickEffect">
                                  <p:stCondLst>
                                    <p:cond delay="0"/>
                                  </p:stCondLst>
                                  <p:childTnLst>
                                    <p:set>
                                      <p:cBhvr>
                                        <p:cTn id="72" dur="1" fill="hold">
                                          <p:stCondLst>
                                            <p:cond delay="0"/>
                                          </p:stCondLst>
                                        </p:cTn>
                                        <p:tgtEl>
                                          <p:spTgt spid="470">
                                            <p:txEl>
                                              <p:pRg st="2" end="2"/>
                                            </p:txEl>
                                          </p:spTgt>
                                        </p:tgtEl>
                                        <p:attrNameLst>
                                          <p:attrName>style.visibility</p:attrName>
                                        </p:attrNameLst>
                                      </p:cBhvr>
                                      <p:to>
                                        <p:strVal val="visible"/>
                                      </p:to>
                                    </p:set>
                                    <p:animEffect transition="in" filter="fade">
                                      <p:cBhvr>
                                        <p:cTn id="73" dur="500"/>
                                        <p:tgtEl>
                                          <p:spTgt spid="470">
                                            <p:txEl>
                                              <p:pRg st="2" end="2"/>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470">
                                            <p:txEl>
                                              <p:pRg st="3" end="3"/>
                                            </p:txEl>
                                          </p:spTgt>
                                        </p:tgtEl>
                                        <p:attrNameLst>
                                          <p:attrName>style.visibility</p:attrName>
                                        </p:attrNameLst>
                                      </p:cBhvr>
                                      <p:to>
                                        <p:strVal val="visible"/>
                                      </p:to>
                                    </p:set>
                                    <p:animEffect transition="in" filter="fade">
                                      <p:cBhvr>
                                        <p:cTn id="78" dur="500"/>
                                        <p:tgtEl>
                                          <p:spTgt spid="470">
                                            <p:txEl>
                                              <p:pRg st="3" end="3"/>
                                            </p:txEl>
                                          </p:spTgt>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nodeType="clickEffect">
                                  <p:stCondLst>
                                    <p:cond delay="0"/>
                                  </p:stCondLst>
                                  <p:childTnLst>
                                    <p:set>
                                      <p:cBhvr>
                                        <p:cTn id="82" dur="1" fill="hold">
                                          <p:stCondLst>
                                            <p:cond delay="0"/>
                                          </p:stCondLst>
                                        </p:cTn>
                                        <p:tgtEl>
                                          <p:spTgt spid="470">
                                            <p:txEl>
                                              <p:pRg st="4" end="4"/>
                                            </p:txEl>
                                          </p:spTgt>
                                        </p:tgtEl>
                                        <p:attrNameLst>
                                          <p:attrName>style.visibility</p:attrName>
                                        </p:attrNameLst>
                                      </p:cBhvr>
                                      <p:to>
                                        <p:strVal val="visible"/>
                                      </p:to>
                                    </p:set>
                                    <p:animEffect transition="in" filter="fade">
                                      <p:cBhvr>
                                        <p:cTn id="83" dur="500"/>
                                        <p:tgtEl>
                                          <p:spTgt spid="470">
                                            <p:txEl>
                                              <p:pRg st="4" end="4"/>
                                            </p:txEl>
                                          </p:spTgt>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470">
                                            <p:txEl>
                                              <p:pRg st="5" end="5"/>
                                            </p:txEl>
                                          </p:spTgt>
                                        </p:tgtEl>
                                        <p:attrNameLst>
                                          <p:attrName>style.visibility</p:attrName>
                                        </p:attrNameLst>
                                      </p:cBhvr>
                                      <p:to>
                                        <p:strVal val="visible"/>
                                      </p:to>
                                    </p:set>
                                    <p:animEffect transition="in" filter="fade">
                                      <p:cBhvr>
                                        <p:cTn id="88" dur="500"/>
                                        <p:tgtEl>
                                          <p:spTgt spid="470">
                                            <p:txEl>
                                              <p:pRg st="5" end="5"/>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470">
                                            <p:txEl>
                                              <p:pRg st="6" end="6"/>
                                            </p:txEl>
                                          </p:spTgt>
                                        </p:tgtEl>
                                        <p:attrNameLst>
                                          <p:attrName>style.visibility</p:attrName>
                                        </p:attrNameLst>
                                      </p:cBhvr>
                                      <p:to>
                                        <p:strVal val="visible"/>
                                      </p:to>
                                    </p:set>
                                    <p:animEffect transition="in" filter="fade">
                                      <p:cBhvr>
                                        <p:cTn id="93" dur="500"/>
                                        <p:tgtEl>
                                          <p:spTgt spid="470">
                                            <p:txEl>
                                              <p:pRg st="6" end="6"/>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nodeType="clickEffect">
                                  <p:stCondLst>
                                    <p:cond delay="0"/>
                                  </p:stCondLst>
                                  <p:childTnLst>
                                    <p:set>
                                      <p:cBhvr>
                                        <p:cTn id="97" dur="1" fill="hold">
                                          <p:stCondLst>
                                            <p:cond delay="0"/>
                                          </p:stCondLst>
                                        </p:cTn>
                                        <p:tgtEl>
                                          <p:spTgt spid="470">
                                            <p:txEl>
                                              <p:pRg st="7" end="7"/>
                                            </p:txEl>
                                          </p:spTgt>
                                        </p:tgtEl>
                                        <p:attrNameLst>
                                          <p:attrName>style.visibility</p:attrName>
                                        </p:attrNameLst>
                                      </p:cBhvr>
                                      <p:to>
                                        <p:strVal val="visible"/>
                                      </p:to>
                                    </p:set>
                                    <p:animEffect transition="in" filter="fade">
                                      <p:cBhvr>
                                        <p:cTn id="98" dur="500"/>
                                        <p:tgtEl>
                                          <p:spTgt spid="470">
                                            <p:txEl>
                                              <p:pRg st="7" end="7"/>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nodeType="clickEffect">
                                  <p:stCondLst>
                                    <p:cond delay="0"/>
                                  </p:stCondLst>
                                  <p:childTnLst>
                                    <p:set>
                                      <p:cBhvr>
                                        <p:cTn id="102" dur="1" fill="hold">
                                          <p:stCondLst>
                                            <p:cond delay="0"/>
                                          </p:stCondLst>
                                        </p:cTn>
                                        <p:tgtEl>
                                          <p:spTgt spid="470">
                                            <p:txEl>
                                              <p:pRg st="8" end="8"/>
                                            </p:txEl>
                                          </p:spTgt>
                                        </p:tgtEl>
                                        <p:attrNameLst>
                                          <p:attrName>style.visibility</p:attrName>
                                        </p:attrNameLst>
                                      </p:cBhvr>
                                      <p:to>
                                        <p:strVal val="visible"/>
                                      </p:to>
                                    </p:set>
                                    <p:animEffect transition="in" filter="fade">
                                      <p:cBhvr>
                                        <p:cTn id="103" dur="500"/>
                                        <p:tgtEl>
                                          <p:spTgt spid="470">
                                            <p:txEl>
                                              <p:pRg st="8" end="8"/>
                                            </p:txEl>
                                          </p:spTgt>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nodeType="clickEffect">
                                  <p:stCondLst>
                                    <p:cond delay="0"/>
                                  </p:stCondLst>
                                  <p:childTnLst>
                                    <p:set>
                                      <p:cBhvr>
                                        <p:cTn id="107" dur="1" fill="hold">
                                          <p:stCondLst>
                                            <p:cond delay="0"/>
                                          </p:stCondLst>
                                        </p:cTn>
                                        <p:tgtEl>
                                          <p:spTgt spid="472">
                                            <p:txEl>
                                              <p:pRg st="0" end="0"/>
                                            </p:txEl>
                                          </p:spTgt>
                                        </p:tgtEl>
                                        <p:attrNameLst>
                                          <p:attrName>style.visibility</p:attrName>
                                        </p:attrNameLst>
                                      </p:cBhvr>
                                      <p:to>
                                        <p:strVal val="visible"/>
                                      </p:to>
                                    </p:set>
                                    <p:animEffect transition="in" filter="fade">
                                      <p:cBhvr>
                                        <p:cTn id="108" dur="500"/>
                                        <p:tgtEl>
                                          <p:spTgt spid="472">
                                            <p:txEl>
                                              <p:pRg st="0" end="0"/>
                                            </p:txEl>
                                          </p:spTgt>
                                        </p:tgtEl>
                                      </p:cBhvr>
                                    </p:animEffec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nodeType="clickEffect">
                                  <p:stCondLst>
                                    <p:cond delay="0"/>
                                  </p:stCondLst>
                                  <p:childTnLst>
                                    <p:set>
                                      <p:cBhvr>
                                        <p:cTn id="112" dur="1" fill="hold">
                                          <p:stCondLst>
                                            <p:cond delay="0"/>
                                          </p:stCondLst>
                                        </p:cTn>
                                        <p:tgtEl>
                                          <p:spTgt spid="472">
                                            <p:txEl>
                                              <p:pRg st="1" end="1"/>
                                            </p:txEl>
                                          </p:spTgt>
                                        </p:tgtEl>
                                        <p:attrNameLst>
                                          <p:attrName>style.visibility</p:attrName>
                                        </p:attrNameLst>
                                      </p:cBhvr>
                                      <p:to>
                                        <p:strVal val="visible"/>
                                      </p:to>
                                    </p:set>
                                    <p:animEffect transition="in" filter="fade">
                                      <p:cBhvr>
                                        <p:cTn id="113" dur="500"/>
                                        <p:tgtEl>
                                          <p:spTgt spid="472">
                                            <p:txEl>
                                              <p:pRg st="1" end="1"/>
                                            </p:txEl>
                                          </p:spTgt>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nodeType="clickEffect">
                                  <p:stCondLst>
                                    <p:cond delay="0"/>
                                  </p:stCondLst>
                                  <p:childTnLst>
                                    <p:set>
                                      <p:cBhvr>
                                        <p:cTn id="117" dur="1" fill="hold">
                                          <p:stCondLst>
                                            <p:cond delay="0"/>
                                          </p:stCondLst>
                                        </p:cTn>
                                        <p:tgtEl>
                                          <p:spTgt spid="472">
                                            <p:txEl>
                                              <p:pRg st="2" end="2"/>
                                            </p:txEl>
                                          </p:spTgt>
                                        </p:tgtEl>
                                        <p:attrNameLst>
                                          <p:attrName>style.visibility</p:attrName>
                                        </p:attrNameLst>
                                      </p:cBhvr>
                                      <p:to>
                                        <p:strVal val="visible"/>
                                      </p:to>
                                    </p:set>
                                    <p:animEffect transition="in" filter="fade">
                                      <p:cBhvr>
                                        <p:cTn id="118" dur="500"/>
                                        <p:tgtEl>
                                          <p:spTgt spid="472">
                                            <p:txEl>
                                              <p:pRg st="2" end="2"/>
                                            </p:txEl>
                                          </p:spTgt>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nodeType="clickEffect">
                                  <p:stCondLst>
                                    <p:cond delay="0"/>
                                  </p:stCondLst>
                                  <p:childTnLst>
                                    <p:set>
                                      <p:cBhvr>
                                        <p:cTn id="122" dur="1" fill="hold">
                                          <p:stCondLst>
                                            <p:cond delay="0"/>
                                          </p:stCondLst>
                                        </p:cTn>
                                        <p:tgtEl>
                                          <p:spTgt spid="472">
                                            <p:txEl>
                                              <p:pRg st="3" end="3"/>
                                            </p:txEl>
                                          </p:spTgt>
                                        </p:tgtEl>
                                        <p:attrNameLst>
                                          <p:attrName>style.visibility</p:attrName>
                                        </p:attrNameLst>
                                      </p:cBhvr>
                                      <p:to>
                                        <p:strVal val="visible"/>
                                      </p:to>
                                    </p:set>
                                    <p:animEffect transition="in" filter="fade">
                                      <p:cBhvr>
                                        <p:cTn id="123" dur="500"/>
                                        <p:tgtEl>
                                          <p:spTgt spid="472">
                                            <p:txEl>
                                              <p:pRg st="3" end="3"/>
                                            </p:txEl>
                                          </p:spTgt>
                                        </p:tgtEl>
                                      </p:cBhvr>
                                    </p:animEffect>
                                  </p:childTnLst>
                                </p:cTn>
                              </p:par>
                            </p:childTnLst>
                          </p:cTn>
                        </p:par>
                      </p:childTnLst>
                    </p:cTn>
                  </p:par>
                  <p:par>
                    <p:cTn id="124" fill="hold">
                      <p:stCondLst>
                        <p:cond delay="indefinite"/>
                      </p:stCondLst>
                      <p:childTnLst>
                        <p:par>
                          <p:cTn id="125" fill="hold">
                            <p:stCondLst>
                              <p:cond delay="0"/>
                            </p:stCondLst>
                            <p:childTnLst>
                              <p:par>
                                <p:cTn id="126" presetID="10" presetClass="entr" presetSubtype="0" fill="hold" nodeType="clickEffect">
                                  <p:stCondLst>
                                    <p:cond delay="0"/>
                                  </p:stCondLst>
                                  <p:childTnLst>
                                    <p:set>
                                      <p:cBhvr>
                                        <p:cTn id="127" dur="1" fill="hold">
                                          <p:stCondLst>
                                            <p:cond delay="0"/>
                                          </p:stCondLst>
                                        </p:cTn>
                                        <p:tgtEl>
                                          <p:spTgt spid="472">
                                            <p:txEl>
                                              <p:pRg st="4" end="4"/>
                                            </p:txEl>
                                          </p:spTgt>
                                        </p:tgtEl>
                                        <p:attrNameLst>
                                          <p:attrName>style.visibility</p:attrName>
                                        </p:attrNameLst>
                                      </p:cBhvr>
                                      <p:to>
                                        <p:strVal val="visible"/>
                                      </p:to>
                                    </p:set>
                                    <p:animEffect transition="in" filter="fade">
                                      <p:cBhvr>
                                        <p:cTn id="128" dur="500"/>
                                        <p:tgtEl>
                                          <p:spTgt spid="472">
                                            <p:txEl>
                                              <p:pRg st="4" end="4"/>
                                            </p:txEl>
                                          </p:spTgt>
                                        </p:tgtEl>
                                      </p:cBhvr>
                                    </p:animEffect>
                                  </p:childTnLst>
                                </p:cTn>
                              </p:par>
                            </p:childTnLst>
                          </p:cTn>
                        </p:par>
                      </p:childTnLst>
                    </p:cTn>
                  </p:par>
                  <p:par>
                    <p:cTn id="129" fill="hold">
                      <p:stCondLst>
                        <p:cond delay="indefinite"/>
                      </p:stCondLst>
                      <p:childTnLst>
                        <p:par>
                          <p:cTn id="130" fill="hold">
                            <p:stCondLst>
                              <p:cond delay="0"/>
                            </p:stCondLst>
                            <p:childTnLst>
                              <p:par>
                                <p:cTn id="131" presetID="10" presetClass="entr" presetSubtype="0" fill="hold" nodeType="clickEffect">
                                  <p:stCondLst>
                                    <p:cond delay="0"/>
                                  </p:stCondLst>
                                  <p:childTnLst>
                                    <p:set>
                                      <p:cBhvr>
                                        <p:cTn id="132" dur="1" fill="hold">
                                          <p:stCondLst>
                                            <p:cond delay="0"/>
                                          </p:stCondLst>
                                        </p:cTn>
                                        <p:tgtEl>
                                          <p:spTgt spid="472">
                                            <p:txEl>
                                              <p:pRg st="5" end="5"/>
                                            </p:txEl>
                                          </p:spTgt>
                                        </p:tgtEl>
                                        <p:attrNameLst>
                                          <p:attrName>style.visibility</p:attrName>
                                        </p:attrNameLst>
                                      </p:cBhvr>
                                      <p:to>
                                        <p:strVal val="visible"/>
                                      </p:to>
                                    </p:set>
                                    <p:animEffect transition="in" filter="fade">
                                      <p:cBhvr>
                                        <p:cTn id="133" dur="500"/>
                                        <p:tgtEl>
                                          <p:spTgt spid="472">
                                            <p:txEl>
                                              <p:pRg st="5" end="5"/>
                                            </p:txEl>
                                          </p:spTgt>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nodeType="clickEffect">
                                  <p:stCondLst>
                                    <p:cond delay="0"/>
                                  </p:stCondLst>
                                  <p:childTnLst>
                                    <p:set>
                                      <p:cBhvr>
                                        <p:cTn id="137" dur="1" fill="hold">
                                          <p:stCondLst>
                                            <p:cond delay="0"/>
                                          </p:stCondLst>
                                        </p:cTn>
                                        <p:tgtEl>
                                          <p:spTgt spid="472">
                                            <p:txEl>
                                              <p:pRg st="6" end="6"/>
                                            </p:txEl>
                                          </p:spTgt>
                                        </p:tgtEl>
                                        <p:attrNameLst>
                                          <p:attrName>style.visibility</p:attrName>
                                        </p:attrNameLst>
                                      </p:cBhvr>
                                      <p:to>
                                        <p:strVal val="visible"/>
                                      </p:to>
                                    </p:set>
                                    <p:animEffect transition="in" filter="fade">
                                      <p:cBhvr>
                                        <p:cTn id="138" dur="500"/>
                                        <p:tgtEl>
                                          <p:spTgt spid="472">
                                            <p:txEl>
                                              <p:pRg st="6" end="6"/>
                                            </p:txEl>
                                          </p:spTgt>
                                        </p:tgtEl>
                                      </p:cBhvr>
                                    </p:animEffect>
                                  </p:childTnLst>
                                </p:cTn>
                              </p:par>
                            </p:childTnLst>
                          </p:cTn>
                        </p:par>
                      </p:childTnLst>
                    </p:cTn>
                  </p:par>
                  <p:par>
                    <p:cTn id="139" fill="hold">
                      <p:stCondLst>
                        <p:cond delay="indefinite"/>
                      </p:stCondLst>
                      <p:childTnLst>
                        <p:par>
                          <p:cTn id="140" fill="hold">
                            <p:stCondLst>
                              <p:cond delay="0"/>
                            </p:stCondLst>
                            <p:childTnLst>
                              <p:par>
                                <p:cTn id="141" presetID="10" presetClass="entr" presetSubtype="0" fill="hold" nodeType="clickEffect">
                                  <p:stCondLst>
                                    <p:cond delay="0"/>
                                  </p:stCondLst>
                                  <p:childTnLst>
                                    <p:set>
                                      <p:cBhvr>
                                        <p:cTn id="142" dur="1" fill="hold">
                                          <p:stCondLst>
                                            <p:cond delay="0"/>
                                          </p:stCondLst>
                                        </p:cTn>
                                        <p:tgtEl>
                                          <p:spTgt spid="472">
                                            <p:txEl>
                                              <p:pRg st="7" end="7"/>
                                            </p:txEl>
                                          </p:spTgt>
                                        </p:tgtEl>
                                        <p:attrNameLst>
                                          <p:attrName>style.visibility</p:attrName>
                                        </p:attrNameLst>
                                      </p:cBhvr>
                                      <p:to>
                                        <p:strVal val="visible"/>
                                      </p:to>
                                    </p:set>
                                    <p:animEffect transition="in" filter="fade">
                                      <p:cBhvr>
                                        <p:cTn id="143" dur="500"/>
                                        <p:tgtEl>
                                          <p:spTgt spid="472">
                                            <p:txEl>
                                              <p:pRg st="7" end="7"/>
                                            </p:txEl>
                                          </p:spTgt>
                                        </p:tgtEl>
                                      </p:cBhvr>
                                    </p:animEffect>
                                  </p:childTnLst>
                                </p:cTn>
                              </p:par>
                            </p:childTnLst>
                          </p:cTn>
                        </p:par>
                      </p:childTnLst>
                    </p:cTn>
                  </p:par>
                  <p:par>
                    <p:cTn id="144" fill="hold">
                      <p:stCondLst>
                        <p:cond delay="indefinite"/>
                      </p:stCondLst>
                      <p:childTnLst>
                        <p:par>
                          <p:cTn id="145" fill="hold">
                            <p:stCondLst>
                              <p:cond delay="0"/>
                            </p:stCondLst>
                            <p:childTnLst>
                              <p:par>
                                <p:cTn id="146" presetID="10" presetClass="entr" presetSubtype="0" fill="hold" nodeType="clickEffect">
                                  <p:stCondLst>
                                    <p:cond delay="0"/>
                                  </p:stCondLst>
                                  <p:childTnLst>
                                    <p:set>
                                      <p:cBhvr>
                                        <p:cTn id="147" dur="1" fill="hold">
                                          <p:stCondLst>
                                            <p:cond delay="0"/>
                                          </p:stCondLst>
                                        </p:cTn>
                                        <p:tgtEl>
                                          <p:spTgt spid="472">
                                            <p:txEl>
                                              <p:pRg st="8" end="8"/>
                                            </p:txEl>
                                          </p:spTgt>
                                        </p:tgtEl>
                                        <p:attrNameLst>
                                          <p:attrName>style.visibility</p:attrName>
                                        </p:attrNameLst>
                                      </p:cBhvr>
                                      <p:to>
                                        <p:strVal val="visible"/>
                                      </p:to>
                                    </p:set>
                                    <p:animEffect transition="in" filter="fade">
                                      <p:cBhvr>
                                        <p:cTn id="148" dur="500"/>
                                        <p:tgtEl>
                                          <p:spTgt spid="47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DCECCB84-F9BA-43D5-87BE-67443E8EF086}">
      <p15:sldGuideLst xmlns:p15="http://schemas.microsoft.com/office/powerpoint/2012/main">
        <p15:guide id="1" pos="3885">
          <p15:clr>
            <a:srgbClr val="FBAE40"/>
          </p15:clr>
        </p15:guide>
        <p15:guide id="2" pos="3795">
          <p15:clr>
            <a:srgbClr val="FBAE40"/>
          </p15:clr>
        </p15:guide>
        <p15:guide id="3" pos="2162">
          <p15:clr>
            <a:srgbClr val="FBAE40"/>
          </p15:clr>
        </p15:guide>
        <p15:guide id="4" pos="2071">
          <p15:clr>
            <a:srgbClr val="FBAE40"/>
          </p15:clr>
        </p15:guide>
        <p15:guide id="5" pos="5609">
          <p15:clr>
            <a:srgbClr val="FBAE40"/>
          </p15:clr>
        </p15:guide>
        <p15:guide id="6" pos="5518">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6 Boxes">
  <p:cSld name="6 Boxes">
    <p:spTree>
      <p:nvGrpSpPr>
        <p:cNvPr id="1" name="Shape 482"/>
        <p:cNvGrpSpPr/>
        <p:nvPr/>
      </p:nvGrpSpPr>
      <p:grpSpPr>
        <a:xfrm>
          <a:off x="0" y="0"/>
          <a:ext cx="0" cy="0"/>
          <a:chOff x="0" y="0"/>
          <a:chExt cx="0" cy="0"/>
        </a:xfrm>
      </p:grpSpPr>
      <p:sp>
        <p:nvSpPr>
          <p:cNvPr id="483" name="Google Shape;483;g1dcd6100c21_3_346"/>
          <p:cNvSpPr txBox="1">
            <a:spLocks noGrp="1"/>
          </p:cNvSpPr>
          <p:nvPr>
            <p:ph type="body" idx="1"/>
          </p:nvPr>
        </p:nvSpPr>
        <p:spPr>
          <a:xfrm>
            <a:off x="695093" y="1541487"/>
            <a:ext cx="3454657" cy="1767600"/>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600"/>
              <a:buNone/>
              <a:defRPr sz="16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4" name="Google Shape;484;g1dcd6100c21_3_346"/>
          <p:cNvSpPr txBox="1">
            <a:spLocks noGrp="1"/>
          </p:cNvSpPr>
          <p:nvPr>
            <p:ph type="body" idx="2"/>
          </p:nvPr>
        </p:nvSpPr>
        <p:spPr>
          <a:xfrm>
            <a:off x="8040457" y="1541487"/>
            <a:ext cx="3454657" cy="1767600"/>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600"/>
              <a:buNone/>
              <a:defRPr sz="16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5" name="Google Shape;485;g1dcd6100c21_3_346"/>
          <p:cNvSpPr txBox="1">
            <a:spLocks noGrp="1"/>
          </p:cNvSpPr>
          <p:nvPr>
            <p:ph type="body" idx="3"/>
          </p:nvPr>
        </p:nvSpPr>
        <p:spPr>
          <a:xfrm>
            <a:off x="4369900" y="1541487"/>
            <a:ext cx="3454657" cy="1767600"/>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600"/>
              <a:buNone/>
              <a:defRPr sz="16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6" name="Google Shape;486;g1dcd6100c21_3_346"/>
          <p:cNvSpPr txBox="1">
            <a:spLocks noGrp="1"/>
          </p:cNvSpPr>
          <p:nvPr>
            <p:ph type="body" idx="4"/>
          </p:nvPr>
        </p:nvSpPr>
        <p:spPr>
          <a:xfrm>
            <a:off x="693750" y="3973547"/>
            <a:ext cx="3454657" cy="1767600"/>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600"/>
              <a:buNone/>
              <a:defRPr sz="16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7" name="Google Shape;487;g1dcd6100c21_3_346"/>
          <p:cNvSpPr txBox="1">
            <a:spLocks noGrp="1"/>
          </p:cNvSpPr>
          <p:nvPr>
            <p:ph type="body" idx="5"/>
          </p:nvPr>
        </p:nvSpPr>
        <p:spPr>
          <a:xfrm>
            <a:off x="8039114" y="3973547"/>
            <a:ext cx="3454657" cy="1767600"/>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600"/>
              <a:buNone/>
              <a:defRPr sz="16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8" name="Google Shape;488;g1dcd6100c21_3_346"/>
          <p:cNvSpPr txBox="1">
            <a:spLocks noGrp="1"/>
          </p:cNvSpPr>
          <p:nvPr>
            <p:ph type="body" idx="6"/>
          </p:nvPr>
        </p:nvSpPr>
        <p:spPr>
          <a:xfrm>
            <a:off x="4368557" y="3973547"/>
            <a:ext cx="3454657" cy="1767600"/>
          </a:xfrm>
          <a:prstGeom prst="rect">
            <a:avLst/>
          </a:prstGeom>
          <a:solidFill>
            <a:srgbClr val="F2F2F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Clr>
                <a:schemeClr val="dk1"/>
              </a:buClr>
              <a:buSzPts val="1600"/>
              <a:buNone/>
              <a:defRPr sz="1600">
                <a:solidFill>
                  <a:schemeClr val="dk1"/>
                </a:solidFill>
              </a:defRPr>
            </a:lvl1pPr>
            <a:lvl2pPr marL="914400" lvl="1" indent="-317500" algn="l">
              <a:lnSpc>
                <a:spcPct val="100000"/>
              </a:lnSpc>
              <a:spcBef>
                <a:spcPts val="500"/>
              </a:spcBef>
              <a:spcAft>
                <a:spcPts val="0"/>
              </a:spcAft>
              <a:buClr>
                <a:schemeClr val="lt1"/>
              </a:buClr>
              <a:buSzPts val="1400"/>
              <a:buChar char="▪"/>
              <a:defRPr sz="1400">
                <a:solidFill>
                  <a:schemeClr val="lt1"/>
                </a:solidFill>
              </a:defRPr>
            </a:lvl2pPr>
            <a:lvl3pPr marL="1371600" lvl="2" indent="-317500" algn="l">
              <a:lnSpc>
                <a:spcPct val="100000"/>
              </a:lnSpc>
              <a:spcBef>
                <a:spcPts val="500"/>
              </a:spcBef>
              <a:spcAft>
                <a:spcPts val="0"/>
              </a:spcAft>
              <a:buClr>
                <a:schemeClr val="lt1"/>
              </a:buClr>
              <a:buSzPts val="1400"/>
              <a:buChar char="▪"/>
              <a:defRPr sz="1400">
                <a:solidFill>
                  <a:schemeClr val="lt1"/>
                </a:solidFill>
              </a:defRPr>
            </a:lvl3pPr>
            <a:lvl4pPr marL="1828800" lvl="3" indent="-317500" algn="l">
              <a:lnSpc>
                <a:spcPct val="100000"/>
              </a:lnSpc>
              <a:spcBef>
                <a:spcPts val="500"/>
              </a:spcBef>
              <a:spcAft>
                <a:spcPts val="0"/>
              </a:spcAft>
              <a:buClr>
                <a:schemeClr val="lt1"/>
              </a:buClr>
              <a:buSzPts val="1400"/>
              <a:buChar char="▪"/>
              <a:defRPr sz="1400">
                <a:solidFill>
                  <a:schemeClr val="lt1"/>
                </a:solidFill>
              </a:defRPr>
            </a:lvl4pPr>
            <a:lvl5pPr marL="2286000" lvl="4" indent="-317500" algn="l">
              <a:lnSpc>
                <a:spcPct val="100000"/>
              </a:lnSpc>
              <a:spcBef>
                <a:spcPts val="500"/>
              </a:spcBef>
              <a:spcAft>
                <a:spcPts val="0"/>
              </a:spcAft>
              <a:buClr>
                <a:schemeClr val="lt1"/>
              </a:buClr>
              <a:buSzPts val="1400"/>
              <a:buChar char="▪"/>
              <a:defRPr sz="1400">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9" name="Google Shape;489;g1dcd6100c21_3_346"/>
          <p:cNvSpPr txBox="1">
            <a:spLocks noGrp="1"/>
          </p:cNvSpPr>
          <p:nvPr>
            <p:ph type="body" idx="7"/>
          </p:nvPr>
        </p:nvSpPr>
        <p:spPr>
          <a:xfrm>
            <a:off x="695094" y="1223378"/>
            <a:ext cx="3456000" cy="3204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600"/>
              <a:buNone/>
              <a:defRPr sz="16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0" name="Google Shape;490;g1dcd6100c21_3_346"/>
          <p:cNvSpPr txBox="1">
            <a:spLocks noGrp="1"/>
          </p:cNvSpPr>
          <p:nvPr>
            <p:ph type="body" idx="8"/>
          </p:nvPr>
        </p:nvSpPr>
        <p:spPr>
          <a:xfrm>
            <a:off x="4368557" y="1223378"/>
            <a:ext cx="3456000" cy="3204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600"/>
              <a:buNone/>
              <a:defRPr sz="16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1" name="Google Shape;491;g1dcd6100c21_3_346"/>
          <p:cNvSpPr txBox="1">
            <a:spLocks noGrp="1"/>
          </p:cNvSpPr>
          <p:nvPr>
            <p:ph type="body" idx="9"/>
          </p:nvPr>
        </p:nvSpPr>
        <p:spPr>
          <a:xfrm>
            <a:off x="8039114" y="1224341"/>
            <a:ext cx="3456000" cy="3204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600"/>
              <a:buNone/>
              <a:defRPr sz="16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2" name="Google Shape;492;g1dcd6100c21_3_346"/>
          <p:cNvSpPr txBox="1">
            <a:spLocks noGrp="1"/>
          </p:cNvSpPr>
          <p:nvPr>
            <p:ph type="body" idx="13"/>
          </p:nvPr>
        </p:nvSpPr>
        <p:spPr>
          <a:xfrm>
            <a:off x="690844" y="3655546"/>
            <a:ext cx="3456000" cy="3204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600"/>
              <a:buNone/>
              <a:defRPr sz="16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3" name="Google Shape;493;g1dcd6100c21_3_346"/>
          <p:cNvSpPr txBox="1">
            <a:spLocks noGrp="1"/>
          </p:cNvSpPr>
          <p:nvPr>
            <p:ph type="body" idx="14"/>
          </p:nvPr>
        </p:nvSpPr>
        <p:spPr>
          <a:xfrm>
            <a:off x="4364307" y="3655546"/>
            <a:ext cx="3456000" cy="3204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600"/>
              <a:buNone/>
              <a:defRPr sz="16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4" name="Google Shape;494;g1dcd6100c21_3_346"/>
          <p:cNvSpPr txBox="1">
            <a:spLocks noGrp="1"/>
          </p:cNvSpPr>
          <p:nvPr>
            <p:ph type="body" idx="15"/>
          </p:nvPr>
        </p:nvSpPr>
        <p:spPr>
          <a:xfrm>
            <a:off x="8034864" y="3656509"/>
            <a:ext cx="3456000" cy="320400"/>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1000"/>
              </a:spcBef>
              <a:spcAft>
                <a:spcPts val="0"/>
              </a:spcAft>
              <a:buSzPts val="1600"/>
              <a:buNone/>
              <a:defRPr sz="1600">
                <a:solidFill>
                  <a:srgbClr val="FFA92E"/>
                </a:solidFill>
              </a:defRPr>
            </a:lvl1pPr>
            <a:lvl2pPr marL="914400" lvl="1" indent="-330200" algn="l">
              <a:lnSpc>
                <a:spcPct val="100000"/>
              </a:lnSpc>
              <a:spcBef>
                <a:spcPts val="600"/>
              </a:spcBef>
              <a:spcAft>
                <a:spcPts val="0"/>
              </a:spcAft>
              <a:buSzPts val="1600"/>
              <a:buChar char="▪"/>
              <a:defRPr sz="1600">
                <a:solidFill>
                  <a:schemeClr val="lt1"/>
                </a:solidFill>
              </a:defRPr>
            </a:lvl2pPr>
            <a:lvl3pPr marL="1371600" lvl="2" indent="-330200" algn="l">
              <a:lnSpc>
                <a:spcPct val="100000"/>
              </a:lnSpc>
              <a:spcBef>
                <a:spcPts val="600"/>
              </a:spcBef>
              <a:spcAft>
                <a:spcPts val="0"/>
              </a:spcAft>
              <a:buSzPts val="1600"/>
              <a:buChar char="▪"/>
              <a:defRPr sz="1600">
                <a:solidFill>
                  <a:schemeClr val="lt1"/>
                </a:solidFill>
              </a:defRPr>
            </a:lvl3pPr>
            <a:lvl4pPr marL="1828800" lvl="3" indent="-330200" algn="l">
              <a:lnSpc>
                <a:spcPct val="100000"/>
              </a:lnSpc>
              <a:spcBef>
                <a:spcPts val="600"/>
              </a:spcBef>
              <a:spcAft>
                <a:spcPts val="0"/>
              </a:spcAft>
              <a:buSzPts val="1600"/>
              <a:buChar char="▪"/>
              <a:defRPr sz="1600">
                <a:solidFill>
                  <a:schemeClr val="lt1"/>
                </a:solidFill>
              </a:defRPr>
            </a:lvl4pPr>
            <a:lvl5pPr marL="2286000" lvl="4" indent="-330200" algn="l">
              <a:lnSpc>
                <a:spcPct val="100000"/>
              </a:lnSpc>
              <a:spcBef>
                <a:spcPts val="600"/>
              </a:spcBef>
              <a:spcAft>
                <a:spcPts val="0"/>
              </a:spcAft>
              <a:buSzPts val="1600"/>
              <a:buChar char="▪"/>
              <a:defRPr sz="1600">
                <a:solidFill>
                  <a:schemeClr val="lt1"/>
                </a:solidFill>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5" name="Google Shape;495;g1dcd6100c21_3_346"/>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496" name="Google Shape;496;g1dcd6100c21_3_346"/>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7" name="Google Shape;497;g1dcd6100c21_3_346"/>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8" name="Google Shape;498;g1dcd6100c21_3_346"/>
          <p:cNvSpPr txBox="1">
            <a:spLocks noGrp="1"/>
          </p:cNvSpPr>
          <p:nvPr>
            <p:ph type="body" idx="16"/>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99" name="Google Shape;499;g1dcd6100c21_3_346"/>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5065">
          <p15:clr>
            <a:srgbClr val="FBAE40"/>
          </p15:clr>
        </p15:guide>
        <p15:guide id="2" pos="4929">
          <p15:clr>
            <a:srgbClr val="FBAE40"/>
          </p15:clr>
        </p15:guide>
        <p15:guide id="3" pos="2751">
          <p15:clr>
            <a:srgbClr val="FBAE40"/>
          </p15:clr>
        </p15:guide>
        <p15:guide id="4" pos="2615">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Full column image">
  <p:cSld name="Full column image">
    <p:spTree>
      <p:nvGrpSpPr>
        <p:cNvPr id="1" name="Shape 500"/>
        <p:cNvGrpSpPr/>
        <p:nvPr/>
      </p:nvGrpSpPr>
      <p:grpSpPr>
        <a:xfrm>
          <a:off x="0" y="0"/>
          <a:ext cx="0" cy="0"/>
          <a:chOff x="0" y="0"/>
          <a:chExt cx="0" cy="0"/>
        </a:xfrm>
      </p:grpSpPr>
      <p:sp>
        <p:nvSpPr>
          <p:cNvPr id="501" name="Google Shape;501;g1dcd6100c21_3_364"/>
          <p:cNvSpPr txBox="1">
            <a:spLocks noGrp="1"/>
          </p:cNvSpPr>
          <p:nvPr>
            <p:ph type="ftr" idx="11"/>
          </p:nvPr>
        </p:nvSpPr>
        <p:spPr>
          <a:xfrm>
            <a:off x="4367211" y="6446579"/>
            <a:ext cx="7129463" cy="18599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2" name="Google Shape;502;g1dcd6100c21_3_364"/>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503" name="Google Shape;503;g1dcd6100c21_3_364"/>
          <p:cNvSpPr>
            <a:spLocks noGrp="1"/>
          </p:cNvSpPr>
          <p:nvPr>
            <p:ph type="pic" idx="2"/>
          </p:nvPr>
        </p:nvSpPr>
        <p:spPr>
          <a:xfrm>
            <a:off x="0" y="0"/>
            <a:ext cx="4151313" cy="6858000"/>
          </a:xfrm>
          <a:prstGeom prst="rect">
            <a:avLst/>
          </a:prstGeom>
          <a:solidFill>
            <a:srgbClr val="F2F2F2"/>
          </a:solidFill>
          <a:ln>
            <a:noFill/>
          </a:ln>
        </p:spPr>
      </p:sp>
      <p:sp>
        <p:nvSpPr>
          <p:cNvPr id="504" name="Google Shape;504;g1dcd6100c21_3_364"/>
          <p:cNvSpPr txBox="1">
            <a:spLocks noGrp="1"/>
          </p:cNvSpPr>
          <p:nvPr>
            <p:ph type="body" idx="1"/>
          </p:nvPr>
        </p:nvSpPr>
        <p:spPr>
          <a:xfrm>
            <a:off x="4367213" y="1807200"/>
            <a:ext cx="7129461" cy="43561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SzPts val="1800"/>
              <a:buFont typeface="Calibri"/>
              <a:buNone/>
              <a:defRPr sz="1800">
                <a:solidFill>
                  <a:schemeClr val="dk1"/>
                </a:solidFill>
              </a:defRPr>
            </a:lvl1pPr>
            <a:lvl2pPr marL="914400" lvl="1" indent="-228600" algn="l">
              <a:lnSpc>
                <a:spcPct val="100000"/>
              </a:lnSpc>
              <a:spcBef>
                <a:spcPts val="6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5" name="Google Shape;505;g1dcd6100c21_3_364"/>
          <p:cNvSpPr txBox="1">
            <a:spLocks noGrp="1"/>
          </p:cNvSpPr>
          <p:nvPr>
            <p:ph type="title"/>
          </p:nvPr>
        </p:nvSpPr>
        <p:spPr>
          <a:xfrm>
            <a:off x="4367211" y="172260"/>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6" name="Google Shape;506;g1dcd6100c21_3_364"/>
          <p:cNvSpPr txBox="1">
            <a:spLocks noGrp="1"/>
          </p:cNvSpPr>
          <p:nvPr>
            <p:ph type="body" idx="3"/>
          </p:nvPr>
        </p:nvSpPr>
        <p:spPr>
          <a:xfrm>
            <a:off x="4367735" y="524329"/>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07" name="Google Shape;507;g1dcd6100c21_3_364"/>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2751">
          <p15:clr>
            <a:srgbClr val="FBAE40"/>
          </p15:clr>
        </p15:guide>
        <p15:guide id="2" pos="2615">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References_blank">
  <p:cSld name="References_blank">
    <p:spTree>
      <p:nvGrpSpPr>
        <p:cNvPr id="1" name="Shape 508"/>
        <p:cNvGrpSpPr/>
        <p:nvPr/>
      </p:nvGrpSpPr>
      <p:grpSpPr>
        <a:xfrm>
          <a:off x="0" y="0"/>
          <a:ext cx="0" cy="0"/>
          <a:chOff x="0" y="0"/>
          <a:chExt cx="0" cy="0"/>
        </a:xfrm>
      </p:grpSpPr>
      <p:sp>
        <p:nvSpPr>
          <p:cNvPr id="509" name="Google Shape;509;g1dcd6100c21_3_372"/>
          <p:cNvSpPr txBox="1">
            <a:spLocks noGrp="1"/>
          </p:cNvSpPr>
          <p:nvPr>
            <p:ph type="body" idx="1"/>
          </p:nvPr>
        </p:nvSpPr>
        <p:spPr>
          <a:xfrm>
            <a:off x="696000" y="1068496"/>
            <a:ext cx="10800000" cy="595958"/>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400"/>
              <a:buFont typeface="Noto Sans Symbols"/>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0" name="Google Shape;510;g1dcd6100c21_3_372"/>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511" name="Google Shape;511;g1dcd6100c21_3_372"/>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2" name="Google Shape;512;g1dcd6100c21_3_372"/>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3" name="Google Shape;513;g1dcd6100c21_3_372"/>
          <p:cNvSpPr txBox="1">
            <a:spLocks noGrp="1"/>
          </p:cNvSpPr>
          <p:nvPr>
            <p:ph type="body" idx="2"/>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4" name="Google Shape;514;g1dcd6100c21_3_372"/>
          <p:cNvSpPr txBox="1">
            <a:spLocks noGrp="1"/>
          </p:cNvSpPr>
          <p:nvPr>
            <p:ph type="body" idx="3"/>
          </p:nvPr>
        </p:nvSpPr>
        <p:spPr>
          <a:xfrm>
            <a:off x="-1548743" y="-478960"/>
            <a:ext cx="1414417" cy="344848"/>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5" name="Google Shape;515;g1dcd6100c21_3_372"/>
          <p:cNvSpPr txBox="1">
            <a:spLocks noGrp="1"/>
          </p:cNvSpPr>
          <p:nvPr>
            <p:ph type="body" idx="4"/>
          </p:nvPr>
        </p:nvSpPr>
        <p:spPr>
          <a:xfrm>
            <a:off x="-1548744" y="-122609"/>
            <a:ext cx="1414417" cy="344848"/>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6" name="Google Shape;516;g1dcd6100c21_3_372"/>
          <p:cNvSpPr txBox="1">
            <a:spLocks noGrp="1"/>
          </p:cNvSpPr>
          <p:nvPr>
            <p:ph type="body" idx="5"/>
          </p:nvPr>
        </p:nvSpPr>
        <p:spPr>
          <a:xfrm>
            <a:off x="-1548745" y="233742"/>
            <a:ext cx="1414417" cy="344848"/>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7" name="Google Shape;517;g1dcd6100c21_3_372"/>
          <p:cNvSpPr txBox="1">
            <a:spLocks noGrp="1"/>
          </p:cNvSpPr>
          <p:nvPr>
            <p:ph type="body" idx="6"/>
          </p:nvPr>
        </p:nvSpPr>
        <p:spPr>
          <a:xfrm>
            <a:off x="-1548745" y="590093"/>
            <a:ext cx="1414417" cy="344848"/>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8" name="Google Shape;518;g1dcd6100c21_3_372"/>
          <p:cNvSpPr txBox="1">
            <a:spLocks noGrp="1"/>
          </p:cNvSpPr>
          <p:nvPr>
            <p:ph type="body" idx="7"/>
          </p:nvPr>
        </p:nvSpPr>
        <p:spPr>
          <a:xfrm>
            <a:off x="-1548746" y="966703"/>
            <a:ext cx="1414417" cy="344848"/>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9" name="Google Shape;519;g1dcd6100c21_3_372"/>
          <p:cNvSpPr txBox="1">
            <a:spLocks noGrp="1"/>
          </p:cNvSpPr>
          <p:nvPr>
            <p:ph type="body" idx="8"/>
          </p:nvPr>
        </p:nvSpPr>
        <p:spPr>
          <a:xfrm>
            <a:off x="-1548746" y="1334470"/>
            <a:ext cx="1414417" cy="344848"/>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0" name="Google Shape;520;g1dcd6100c21_3_372"/>
          <p:cNvSpPr txBox="1">
            <a:spLocks noGrp="1"/>
          </p:cNvSpPr>
          <p:nvPr>
            <p:ph type="body" idx="9"/>
          </p:nvPr>
        </p:nvSpPr>
        <p:spPr>
          <a:xfrm>
            <a:off x="-1548746" y="1699577"/>
            <a:ext cx="1414417" cy="344848"/>
          </a:xfrm>
          <a:prstGeom prst="rect">
            <a:avLst/>
          </a:prstGeom>
          <a:noFill/>
          <a:ln>
            <a:noFill/>
          </a:ln>
        </p:spPr>
        <p:txBody>
          <a:bodyPr spcFirstLastPara="1" wrap="square" lIns="0" tIns="0" rIns="0" bIns="0" anchor="ctr" anchorCtr="0">
            <a:noAutofit/>
          </a:bodyPr>
          <a:lstStyle>
            <a:lvl1pPr marL="457200" lvl="0" indent="-228600" algn="ctr">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21" name="Google Shape;521;g1dcd6100c21_3_372"/>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People_one_slider">
  <p:cSld name="People_one_slider">
    <p:spTree>
      <p:nvGrpSpPr>
        <p:cNvPr id="1" name="Shape 522"/>
        <p:cNvGrpSpPr/>
        <p:nvPr/>
      </p:nvGrpSpPr>
      <p:grpSpPr>
        <a:xfrm>
          <a:off x="0" y="0"/>
          <a:ext cx="0" cy="0"/>
          <a:chOff x="0" y="0"/>
          <a:chExt cx="0" cy="0"/>
        </a:xfrm>
      </p:grpSpPr>
      <p:sp>
        <p:nvSpPr>
          <p:cNvPr id="523" name="Google Shape;523;g1dcd6100c21_3_386"/>
          <p:cNvSpPr txBox="1">
            <a:spLocks noGrp="1"/>
          </p:cNvSpPr>
          <p:nvPr>
            <p:ph type="body" idx="1"/>
          </p:nvPr>
        </p:nvSpPr>
        <p:spPr>
          <a:xfrm>
            <a:off x="5206380" y="1089924"/>
            <a:ext cx="3105510" cy="22318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200"/>
              <a:buNone/>
              <a:defRPr sz="1200" b="1" i="0">
                <a:solidFill>
                  <a:srgbClr val="103342"/>
                </a:solidFill>
                <a:latin typeface="Tahoma"/>
                <a:ea typeface="Tahoma"/>
                <a:cs typeface="Tahoma"/>
                <a:sym typeface="Tahoma"/>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4" name="Google Shape;524;g1dcd6100c21_3_386"/>
          <p:cNvSpPr txBox="1">
            <a:spLocks noGrp="1"/>
          </p:cNvSpPr>
          <p:nvPr>
            <p:ph type="body" idx="2"/>
          </p:nvPr>
        </p:nvSpPr>
        <p:spPr>
          <a:xfrm>
            <a:off x="5206380" y="2172479"/>
            <a:ext cx="3105510" cy="16494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200"/>
              <a:buNone/>
              <a:defRPr sz="1200" b="1" i="0">
                <a:solidFill>
                  <a:srgbClr val="103342"/>
                </a:solidFill>
                <a:latin typeface="Tahoma"/>
                <a:ea typeface="Tahoma"/>
                <a:cs typeface="Tahoma"/>
                <a:sym typeface="Tahoma"/>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5" name="Google Shape;525;g1dcd6100c21_3_386"/>
          <p:cNvSpPr txBox="1">
            <a:spLocks noGrp="1"/>
          </p:cNvSpPr>
          <p:nvPr>
            <p:ph type="body" idx="3"/>
          </p:nvPr>
        </p:nvSpPr>
        <p:spPr>
          <a:xfrm>
            <a:off x="5196465" y="3193151"/>
            <a:ext cx="3105510"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200"/>
              <a:buNone/>
              <a:defRPr sz="1200" b="1" i="0">
                <a:solidFill>
                  <a:srgbClr val="103342"/>
                </a:solidFill>
                <a:latin typeface="Tahoma"/>
                <a:ea typeface="Tahoma"/>
                <a:cs typeface="Tahoma"/>
                <a:sym typeface="Tahoma"/>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6" name="Google Shape;526;g1dcd6100c21_3_386"/>
          <p:cNvSpPr txBox="1">
            <a:spLocks noGrp="1"/>
          </p:cNvSpPr>
          <p:nvPr>
            <p:ph type="body" idx="4"/>
          </p:nvPr>
        </p:nvSpPr>
        <p:spPr>
          <a:xfrm>
            <a:off x="5196465" y="4081833"/>
            <a:ext cx="3105510"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200"/>
              <a:buNone/>
              <a:defRPr sz="1200" b="1" i="0">
                <a:solidFill>
                  <a:srgbClr val="103342"/>
                </a:solidFill>
                <a:latin typeface="Tahoma"/>
                <a:ea typeface="Tahoma"/>
                <a:cs typeface="Tahoma"/>
                <a:sym typeface="Tahoma"/>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7" name="Google Shape;527;g1dcd6100c21_3_386"/>
          <p:cNvSpPr txBox="1">
            <a:spLocks noGrp="1"/>
          </p:cNvSpPr>
          <p:nvPr>
            <p:ph type="body" idx="5"/>
          </p:nvPr>
        </p:nvSpPr>
        <p:spPr>
          <a:xfrm>
            <a:off x="5204263" y="2415937"/>
            <a:ext cx="4235938" cy="5931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000"/>
              <a:buNone/>
              <a:defRPr sz="10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8" name="Google Shape;528;g1dcd6100c21_3_386"/>
          <p:cNvSpPr txBox="1">
            <a:spLocks noGrp="1"/>
          </p:cNvSpPr>
          <p:nvPr>
            <p:ph type="body" idx="6"/>
          </p:nvPr>
        </p:nvSpPr>
        <p:spPr>
          <a:xfrm>
            <a:off x="5196465" y="3468302"/>
            <a:ext cx="2279032"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000"/>
              <a:buNone/>
              <a:defRPr sz="1000" b="1" i="0">
                <a:latin typeface="Tahoma"/>
                <a:ea typeface="Tahoma"/>
                <a:cs typeface="Tahoma"/>
                <a:sym typeface="Tahoma"/>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9" name="Google Shape;529;g1dcd6100c21_3_386"/>
          <p:cNvSpPr txBox="1">
            <a:spLocks noGrp="1"/>
          </p:cNvSpPr>
          <p:nvPr>
            <p:ph type="body" idx="7"/>
          </p:nvPr>
        </p:nvSpPr>
        <p:spPr>
          <a:xfrm>
            <a:off x="5196465" y="3708284"/>
            <a:ext cx="2279032" cy="192323"/>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900"/>
              <a:buNone/>
              <a:defRPr sz="900" b="0" i="0">
                <a:latin typeface="Tahoma"/>
                <a:ea typeface="Tahoma"/>
                <a:cs typeface="Tahoma"/>
                <a:sym typeface="Tahoma"/>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0" name="Google Shape;530;g1dcd6100c21_3_386"/>
          <p:cNvSpPr txBox="1">
            <a:spLocks noGrp="1"/>
          </p:cNvSpPr>
          <p:nvPr>
            <p:ph type="body" idx="8"/>
          </p:nvPr>
        </p:nvSpPr>
        <p:spPr>
          <a:xfrm>
            <a:off x="5196465" y="4353467"/>
            <a:ext cx="2279032"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000"/>
              <a:buNone/>
              <a:defRPr sz="1000" b="1" i="0">
                <a:latin typeface="Tahoma"/>
                <a:ea typeface="Tahoma"/>
                <a:cs typeface="Tahoma"/>
                <a:sym typeface="Tahoma"/>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1" name="Google Shape;531;g1dcd6100c21_3_386"/>
          <p:cNvSpPr txBox="1">
            <a:spLocks noGrp="1"/>
          </p:cNvSpPr>
          <p:nvPr>
            <p:ph type="body" idx="9"/>
          </p:nvPr>
        </p:nvSpPr>
        <p:spPr>
          <a:xfrm>
            <a:off x="5196465" y="4566886"/>
            <a:ext cx="2279032"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900"/>
              <a:buNone/>
              <a:defRPr sz="900" b="0" i="0">
                <a:latin typeface="Tahoma"/>
                <a:ea typeface="Tahoma"/>
                <a:cs typeface="Tahoma"/>
                <a:sym typeface="Tahoma"/>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2" name="Google Shape;532;g1dcd6100c21_3_386"/>
          <p:cNvSpPr txBox="1">
            <a:spLocks noGrp="1"/>
          </p:cNvSpPr>
          <p:nvPr>
            <p:ph type="body" idx="13"/>
          </p:nvPr>
        </p:nvSpPr>
        <p:spPr>
          <a:xfrm>
            <a:off x="5204263" y="1444464"/>
            <a:ext cx="1599534" cy="240331"/>
          </a:xfrm>
          <a:prstGeom prst="rect">
            <a:avLst/>
          </a:prstGeom>
          <a:noFill/>
          <a:ln>
            <a:noFill/>
          </a:ln>
        </p:spPr>
        <p:txBody>
          <a:bodyPr spcFirstLastPara="1" wrap="square" lIns="0" tIns="0" rIns="0" bIns="0" anchor="t" anchorCtr="0">
            <a:noAutofit/>
          </a:bodyPr>
          <a:lstStyle>
            <a:lvl1pPr marL="457200" lvl="0" indent="-292100" algn="l">
              <a:lnSpc>
                <a:spcPct val="100000"/>
              </a:lnSpc>
              <a:spcBef>
                <a:spcPts val="1000"/>
              </a:spcBef>
              <a:spcAft>
                <a:spcPts val="0"/>
              </a:spcAft>
              <a:buSzPts val="1000"/>
              <a:buFont typeface="Arial"/>
              <a:buChar char="•"/>
              <a:defRPr sz="10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3" name="Google Shape;533;g1dcd6100c21_3_386"/>
          <p:cNvSpPr txBox="1">
            <a:spLocks noGrp="1"/>
          </p:cNvSpPr>
          <p:nvPr>
            <p:ph type="body" idx="14"/>
          </p:nvPr>
        </p:nvSpPr>
        <p:spPr>
          <a:xfrm>
            <a:off x="5204263" y="1755698"/>
            <a:ext cx="1599534" cy="240331"/>
          </a:xfrm>
          <a:prstGeom prst="rect">
            <a:avLst/>
          </a:prstGeom>
          <a:noFill/>
          <a:ln>
            <a:noFill/>
          </a:ln>
        </p:spPr>
        <p:txBody>
          <a:bodyPr spcFirstLastPara="1" wrap="square" lIns="0" tIns="0" rIns="0" bIns="0" anchor="t" anchorCtr="0">
            <a:noAutofit/>
          </a:bodyPr>
          <a:lstStyle>
            <a:lvl1pPr marL="457200" lvl="0" indent="-292100" algn="l">
              <a:lnSpc>
                <a:spcPct val="100000"/>
              </a:lnSpc>
              <a:spcBef>
                <a:spcPts val="1000"/>
              </a:spcBef>
              <a:spcAft>
                <a:spcPts val="0"/>
              </a:spcAft>
              <a:buSzPts val="1000"/>
              <a:buFont typeface="Arial"/>
              <a:buChar char="•"/>
              <a:defRPr sz="10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4" name="Google Shape;534;g1dcd6100c21_3_386"/>
          <p:cNvSpPr txBox="1">
            <a:spLocks noGrp="1"/>
          </p:cNvSpPr>
          <p:nvPr>
            <p:ph type="body" idx="15"/>
          </p:nvPr>
        </p:nvSpPr>
        <p:spPr>
          <a:xfrm>
            <a:off x="8731059" y="1425595"/>
            <a:ext cx="1599534" cy="240331"/>
          </a:xfrm>
          <a:prstGeom prst="rect">
            <a:avLst/>
          </a:prstGeom>
          <a:noFill/>
          <a:ln>
            <a:noFill/>
          </a:ln>
        </p:spPr>
        <p:txBody>
          <a:bodyPr spcFirstLastPara="1" wrap="square" lIns="0" tIns="0" rIns="0" bIns="0" anchor="t" anchorCtr="0">
            <a:noAutofit/>
          </a:bodyPr>
          <a:lstStyle>
            <a:lvl1pPr marL="457200" lvl="0" indent="-292100" algn="l">
              <a:lnSpc>
                <a:spcPct val="100000"/>
              </a:lnSpc>
              <a:spcBef>
                <a:spcPts val="1000"/>
              </a:spcBef>
              <a:spcAft>
                <a:spcPts val="0"/>
              </a:spcAft>
              <a:buSzPts val="1000"/>
              <a:buFont typeface="Arial"/>
              <a:buChar char="•"/>
              <a:defRPr sz="10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5" name="Google Shape;535;g1dcd6100c21_3_386"/>
          <p:cNvSpPr txBox="1">
            <a:spLocks noGrp="1"/>
          </p:cNvSpPr>
          <p:nvPr>
            <p:ph type="body" idx="16"/>
          </p:nvPr>
        </p:nvSpPr>
        <p:spPr>
          <a:xfrm>
            <a:off x="8731059" y="1736829"/>
            <a:ext cx="1599534" cy="240331"/>
          </a:xfrm>
          <a:prstGeom prst="rect">
            <a:avLst/>
          </a:prstGeom>
          <a:noFill/>
          <a:ln>
            <a:noFill/>
          </a:ln>
        </p:spPr>
        <p:txBody>
          <a:bodyPr spcFirstLastPara="1" wrap="square" lIns="0" tIns="0" rIns="0" bIns="0" anchor="t" anchorCtr="0">
            <a:noAutofit/>
          </a:bodyPr>
          <a:lstStyle>
            <a:lvl1pPr marL="457200" lvl="0" indent="-292100" algn="l">
              <a:lnSpc>
                <a:spcPct val="100000"/>
              </a:lnSpc>
              <a:spcBef>
                <a:spcPts val="1000"/>
              </a:spcBef>
              <a:spcAft>
                <a:spcPts val="0"/>
              </a:spcAft>
              <a:buSzPts val="1000"/>
              <a:buFont typeface="Arial"/>
              <a:buChar char="•"/>
              <a:defRPr sz="10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6" name="Google Shape;536;g1dcd6100c21_3_386"/>
          <p:cNvSpPr txBox="1">
            <a:spLocks noGrp="1"/>
          </p:cNvSpPr>
          <p:nvPr>
            <p:ph type="body" idx="17"/>
          </p:nvPr>
        </p:nvSpPr>
        <p:spPr>
          <a:xfrm>
            <a:off x="6967661" y="1439031"/>
            <a:ext cx="1599534" cy="240331"/>
          </a:xfrm>
          <a:prstGeom prst="rect">
            <a:avLst/>
          </a:prstGeom>
          <a:noFill/>
          <a:ln>
            <a:noFill/>
          </a:ln>
        </p:spPr>
        <p:txBody>
          <a:bodyPr spcFirstLastPara="1" wrap="square" lIns="0" tIns="0" rIns="0" bIns="0" anchor="t" anchorCtr="0">
            <a:noAutofit/>
          </a:bodyPr>
          <a:lstStyle>
            <a:lvl1pPr marL="457200" lvl="0" indent="-292100" algn="l">
              <a:lnSpc>
                <a:spcPct val="100000"/>
              </a:lnSpc>
              <a:spcBef>
                <a:spcPts val="1000"/>
              </a:spcBef>
              <a:spcAft>
                <a:spcPts val="0"/>
              </a:spcAft>
              <a:buSzPts val="1000"/>
              <a:buFont typeface="Arial"/>
              <a:buChar char="•"/>
              <a:defRPr sz="10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7" name="Google Shape;537;g1dcd6100c21_3_386"/>
          <p:cNvSpPr txBox="1">
            <a:spLocks noGrp="1"/>
          </p:cNvSpPr>
          <p:nvPr>
            <p:ph type="body" idx="18"/>
          </p:nvPr>
        </p:nvSpPr>
        <p:spPr>
          <a:xfrm>
            <a:off x="6967661" y="1750265"/>
            <a:ext cx="1599534" cy="240331"/>
          </a:xfrm>
          <a:prstGeom prst="rect">
            <a:avLst/>
          </a:prstGeom>
          <a:noFill/>
          <a:ln>
            <a:noFill/>
          </a:ln>
        </p:spPr>
        <p:txBody>
          <a:bodyPr spcFirstLastPara="1" wrap="square" lIns="0" tIns="0" rIns="0" bIns="0" anchor="t" anchorCtr="0">
            <a:noAutofit/>
          </a:bodyPr>
          <a:lstStyle>
            <a:lvl1pPr marL="457200" lvl="0" indent="-292100" algn="l">
              <a:lnSpc>
                <a:spcPct val="100000"/>
              </a:lnSpc>
              <a:spcBef>
                <a:spcPts val="1000"/>
              </a:spcBef>
              <a:spcAft>
                <a:spcPts val="0"/>
              </a:spcAft>
              <a:buSzPts val="1000"/>
              <a:buFont typeface="Arial"/>
              <a:buChar char="•"/>
              <a:defRPr sz="10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8" name="Google Shape;538;g1dcd6100c21_3_386"/>
          <p:cNvSpPr txBox="1">
            <a:spLocks noGrp="1"/>
          </p:cNvSpPr>
          <p:nvPr>
            <p:ph type="body" idx="19"/>
          </p:nvPr>
        </p:nvSpPr>
        <p:spPr>
          <a:xfrm>
            <a:off x="5208775" y="646188"/>
            <a:ext cx="3103115" cy="228297"/>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600"/>
              <a:buNone/>
              <a:defRPr sz="1600" b="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9" name="Google Shape;539;g1dcd6100c21_3_386"/>
          <p:cNvSpPr txBox="1">
            <a:spLocks noGrp="1"/>
          </p:cNvSpPr>
          <p:nvPr>
            <p:ph type="body" idx="20"/>
          </p:nvPr>
        </p:nvSpPr>
        <p:spPr>
          <a:xfrm>
            <a:off x="8731059" y="3193151"/>
            <a:ext cx="3105510"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200"/>
              <a:buNone/>
              <a:defRPr sz="1200" b="1" i="0">
                <a:solidFill>
                  <a:srgbClr val="103342"/>
                </a:solidFill>
                <a:latin typeface="Tahoma"/>
                <a:ea typeface="Tahoma"/>
                <a:cs typeface="Tahoma"/>
                <a:sym typeface="Tahoma"/>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0" name="Google Shape;540;g1dcd6100c21_3_386"/>
          <p:cNvSpPr txBox="1">
            <a:spLocks noGrp="1"/>
          </p:cNvSpPr>
          <p:nvPr>
            <p:ph type="body" idx="21"/>
          </p:nvPr>
        </p:nvSpPr>
        <p:spPr>
          <a:xfrm>
            <a:off x="8731059" y="3465087"/>
            <a:ext cx="3105510" cy="546086"/>
          </a:xfrm>
          <a:prstGeom prst="rect">
            <a:avLst/>
          </a:prstGeom>
          <a:noFill/>
          <a:ln>
            <a:noFill/>
          </a:ln>
        </p:spPr>
        <p:txBody>
          <a:bodyPr spcFirstLastPara="1" wrap="square" lIns="0" tIns="0" rIns="0" bIns="0" anchor="t" anchorCtr="0">
            <a:noAutofit/>
          </a:bodyPr>
          <a:lstStyle>
            <a:lvl1pPr marL="457200" marR="0" lvl="0" indent="-228600" algn="l">
              <a:lnSpc>
                <a:spcPct val="100000"/>
              </a:lnSpc>
              <a:spcBef>
                <a:spcPts val="1000"/>
              </a:spcBef>
              <a:spcAft>
                <a:spcPts val="0"/>
              </a:spcAft>
              <a:buClr>
                <a:schemeClr val="accent2"/>
              </a:buClr>
              <a:buSzPts val="1000"/>
              <a:buFont typeface="Noto Sans Symbols"/>
              <a:buNone/>
              <a:defRPr sz="10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1" name="Google Shape;541;g1dcd6100c21_3_386"/>
          <p:cNvSpPr txBox="1">
            <a:spLocks noGrp="1"/>
          </p:cNvSpPr>
          <p:nvPr>
            <p:ph type="body" idx="22"/>
          </p:nvPr>
        </p:nvSpPr>
        <p:spPr>
          <a:xfrm>
            <a:off x="5196464" y="4764064"/>
            <a:ext cx="3105510" cy="35322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900"/>
              <a:buNone/>
              <a:defRPr sz="9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2" name="Google Shape;542;g1dcd6100c21_3_386"/>
          <p:cNvSpPr txBox="1">
            <a:spLocks noGrp="1"/>
          </p:cNvSpPr>
          <p:nvPr>
            <p:ph type="body" idx="23"/>
          </p:nvPr>
        </p:nvSpPr>
        <p:spPr>
          <a:xfrm>
            <a:off x="5196464" y="5201550"/>
            <a:ext cx="2279032"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000"/>
              <a:buNone/>
              <a:defRPr sz="1000" b="1" i="0">
                <a:latin typeface="Tahoma"/>
                <a:ea typeface="Tahoma"/>
                <a:cs typeface="Tahoma"/>
                <a:sym typeface="Tahoma"/>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3" name="Google Shape;543;g1dcd6100c21_3_386"/>
          <p:cNvSpPr txBox="1">
            <a:spLocks noGrp="1"/>
          </p:cNvSpPr>
          <p:nvPr>
            <p:ph type="body" idx="24"/>
          </p:nvPr>
        </p:nvSpPr>
        <p:spPr>
          <a:xfrm>
            <a:off x="5196464" y="5414969"/>
            <a:ext cx="2279032"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900"/>
              <a:buNone/>
              <a:defRPr sz="900" b="0" i="0">
                <a:latin typeface="Tahoma"/>
                <a:ea typeface="Tahoma"/>
                <a:cs typeface="Tahoma"/>
                <a:sym typeface="Tahoma"/>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4" name="Google Shape;544;g1dcd6100c21_3_386"/>
          <p:cNvSpPr txBox="1">
            <a:spLocks noGrp="1"/>
          </p:cNvSpPr>
          <p:nvPr>
            <p:ph type="body" idx="25"/>
          </p:nvPr>
        </p:nvSpPr>
        <p:spPr>
          <a:xfrm>
            <a:off x="5196463" y="5612147"/>
            <a:ext cx="3105510" cy="35322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900"/>
              <a:buNone/>
              <a:defRPr sz="9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5" name="Google Shape;545;g1dcd6100c21_3_386"/>
          <p:cNvSpPr txBox="1">
            <a:spLocks noGrp="1"/>
          </p:cNvSpPr>
          <p:nvPr>
            <p:ph type="body" idx="26"/>
          </p:nvPr>
        </p:nvSpPr>
        <p:spPr>
          <a:xfrm>
            <a:off x="5196463" y="6041638"/>
            <a:ext cx="2279032"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000"/>
              <a:buNone/>
              <a:defRPr sz="1000" b="1" i="0">
                <a:latin typeface="Tahoma"/>
                <a:ea typeface="Tahoma"/>
                <a:cs typeface="Tahoma"/>
                <a:sym typeface="Tahoma"/>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6" name="Google Shape;546;g1dcd6100c21_3_386"/>
          <p:cNvSpPr txBox="1">
            <a:spLocks noGrp="1"/>
          </p:cNvSpPr>
          <p:nvPr>
            <p:ph type="body" idx="27"/>
          </p:nvPr>
        </p:nvSpPr>
        <p:spPr>
          <a:xfrm>
            <a:off x="5196463" y="6255057"/>
            <a:ext cx="2279032" cy="192322"/>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900"/>
              <a:buNone/>
              <a:defRPr sz="900" b="0" i="0">
                <a:latin typeface="Tahoma"/>
                <a:ea typeface="Tahoma"/>
                <a:cs typeface="Tahoma"/>
                <a:sym typeface="Tahoma"/>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7" name="Google Shape;547;g1dcd6100c21_3_386"/>
          <p:cNvSpPr txBox="1">
            <a:spLocks noGrp="1"/>
          </p:cNvSpPr>
          <p:nvPr>
            <p:ph type="body" idx="28"/>
          </p:nvPr>
        </p:nvSpPr>
        <p:spPr>
          <a:xfrm>
            <a:off x="5196462" y="6452235"/>
            <a:ext cx="3105510" cy="353225"/>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900"/>
              <a:buNone/>
              <a:defRPr sz="900"/>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8" name="Google Shape;548;g1dcd6100c21_3_386"/>
          <p:cNvSpPr txBox="1">
            <a:spLocks noGrp="1"/>
          </p:cNvSpPr>
          <p:nvPr>
            <p:ph type="body" idx="29"/>
          </p:nvPr>
        </p:nvSpPr>
        <p:spPr>
          <a:xfrm>
            <a:off x="5204263" y="230551"/>
            <a:ext cx="3103115" cy="410019"/>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2400"/>
              <a:buNone/>
              <a:defRPr sz="2400" b="1" i="0">
                <a:solidFill>
                  <a:srgbClr val="103342"/>
                </a:solidFill>
                <a:latin typeface="Tahoma"/>
                <a:ea typeface="Tahoma"/>
                <a:cs typeface="Tahoma"/>
                <a:sym typeface="Tahoma"/>
              </a:defRPr>
            </a:lvl1pPr>
            <a:lvl2pPr marL="914400" lvl="1" indent="-228600" algn="l">
              <a:lnSpc>
                <a:spcPct val="100000"/>
              </a:lnSpc>
              <a:spcBef>
                <a:spcPts val="600"/>
              </a:spcBef>
              <a:spcAft>
                <a:spcPts val="0"/>
              </a:spcAft>
              <a:buSzPts val="1800"/>
              <a:buNone/>
              <a:defRPr/>
            </a:lvl2pPr>
            <a:lvl3pPr marL="1371600" lvl="2" indent="-228600" algn="l">
              <a:lnSpc>
                <a:spcPct val="100000"/>
              </a:lnSpc>
              <a:spcBef>
                <a:spcPts val="600"/>
              </a:spcBef>
              <a:spcAft>
                <a:spcPts val="0"/>
              </a:spcAft>
              <a:buSzPts val="1800"/>
              <a:buNone/>
              <a:defRPr/>
            </a:lvl3pPr>
            <a:lvl4pPr marL="1828800" lvl="3" indent="-228600" algn="l">
              <a:lnSpc>
                <a:spcPct val="100000"/>
              </a:lnSpc>
              <a:spcBef>
                <a:spcPts val="600"/>
              </a:spcBef>
              <a:spcAft>
                <a:spcPts val="0"/>
              </a:spcAft>
              <a:buSzPts val="1800"/>
              <a:buNone/>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9" name="Google Shape;549;g1dcd6100c21_3_386"/>
          <p:cNvSpPr txBox="1">
            <a:spLocks noGrp="1"/>
          </p:cNvSpPr>
          <p:nvPr>
            <p:ph type="body" idx="30"/>
          </p:nvPr>
        </p:nvSpPr>
        <p:spPr>
          <a:xfrm>
            <a:off x="0" y="0"/>
            <a:ext cx="4927600" cy="6858000"/>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50" name="Google Shape;550;g1dcd6100c21_3_386"/>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eam_one_slider_blank">
  <p:cSld name="Team_one_slider_blank">
    <p:spTree>
      <p:nvGrpSpPr>
        <p:cNvPr id="1" name="Shape 551"/>
        <p:cNvGrpSpPr/>
        <p:nvPr/>
      </p:nvGrpSpPr>
      <p:grpSpPr>
        <a:xfrm>
          <a:off x="0" y="0"/>
          <a:ext cx="0" cy="0"/>
          <a:chOff x="0" y="0"/>
          <a:chExt cx="0" cy="0"/>
        </a:xfrm>
      </p:grpSpPr>
      <p:sp>
        <p:nvSpPr>
          <p:cNvPr id="552" name="Google Shape;552;g1dcd6100c21_3_415"/>
          <p:cNvSpPr/>
          <p:nvPr/>
        </p:nvSpPr>
        <p:spPr>
          <a:xfrm>
            <a:off x="693213" y="1223378"/>
            <a:ext cx="3457574" cy="785437"/>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3" name="Google Shape;553;g1dcd6100c21_3_415"/>
          <p:cNvSpPr txBox="1">
            <a:spLocks noGrp="1"/>
          </p:cNvSpPr>
          <p:nvPr>
            <p:ph type="body" idx="1"/>
          </p:nvPr>
        </p:nvSpPr>
        <p:spPr>
          <a:xfrm>
            <a:off x="694800" y="1223377"/>
            <a:ext cx="3369200" cy="785437"/>
          </a:xfrm>
          <a:prstGeom prst="rect">
            <a:avLst/>
          </a:prstGeom>
          <a:noFill/>
          <a:ln>
            <a:noFill/>
          </a:ln>
        </p:spPr>
        <p:txBody>
          <a:bodyPr spcFirstLastPara="1" wrap="square" lIns="0" tIns="0" rIns="0" bIns="0" anchor="t" anchorCtr="0">
            <a:noAutofit/>
          </a:bodyPr>
          <a:lstStyle>
            <a:lvl1pPr marL="457200" lvl="0" indent="-228600" algn="r">
              <a:lnSpc>
                <a:spcPct val="100000"/>
              </a:lnSpc>
              <a:spcBef>
                <a:spcPts val="0"/>
              </a:spcBef>
              <a:spcAft>
                <a:spcPts val="0"/>
              </a:spcAft>
              <a:buSzPts val="1600"/>
              <a:buNone/>
              <a:defRPr sz="16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4" name="Google Shape;554;g1dcd6100c21_3_415"/>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555" name="Google Shape;555;g1dcd6100c21_3_415"/>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6" name="Google Shape;556;g1dcd6100c21_3_415"/>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7" name="Google Shape;557;g1dcd6100c21_3_415"/>
          <p:cNvSpPr txBox="1">
            <a:spLocks noGrp="1"/>
          </p:cNvSpPr>
          <p:nvPr>
            <p:ph type="body" idx="2"/>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8" name="Google Shape;558;g1dcd6100c21_3_415"/>
          <p:cNvSpPr>
            <a:spLocks noGrp="1"/>
          </p:cNvSpPr>
          <p:nvPr>
            <p:ph type="pic" idx="3"/>
          </p:nvPr>
        </p:nvSpPr>
        <p:spPr>
          <a:xfrm>
            <a:off x="693738" y="1223963"/>
            <a:ext cx="738187" cy="784225"/>
          </a:xfrm>
          <a:prstGeom prst="rect">
            <a:avLst/>
          </a:prstGeom>
          <a:noFill/>
          <a:ln>
            <a:noFill/>
          </a:ln>
        </p:spPr>
      </p:sp>
      <p:sp>
        <p:nvSpPr>
          <p:cNvPr id="559" name="Google Shape;559;g1dcd6100c21_3_415"/>
          <p:cNvSpPr/>
          <p:nvPr/>
        </p:nvSpPr>
        <p:spPr>
          <a:xfrm>
            <a:off x="4365625" y="1223378"/>
            <a:ext cx="3457574" cy="785437"/>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0" name="Google Shape;560;g1dcd6100c21_3_415"/>
          <p:cNvSpPr txBox="1">
            <a:spLocks noGrp="1"/>
          </p:cNvSpPr>
          <p:nvPr>
            <p:ph type="body" idx="4"/>
          </p:nvPr>
        </p:nvSpPr>
        <p:spPr>
          <a:xfrm>
            <a:off x="4367212" y="1223377"/>
            <a:ext cx="3369200" cy="785437"/>
          </a:xfrm>
          <a:prstGeom prst="rect">
            <a:avLst/>
          </a:prstGeom>
          <a:noFill/>
          <a:ln>
            <a:noFill/>
          </a:ln>
        </p:spPr>
        <p:txBody>
          <a:bodyPr spcFirstLastPara="1" wrap="square" lIns="0" tIns="0" rIns="0" bIns="0" anchor="t" anchorCtr="0">
            <a:noAutofit/>
          </a:bodyPr>
          <a:lstStyle>
            <a:lvl1pPr marL="457200" lvl="0" indent="-228600" algn="r">
              <a:lnSpc>
                <a:spcPct val="100000"/>
              </a:lnSpc>
              <a:spcBef>
                <a:spcPts val="0"/>
              </a:spcBef>
              <a:spcAft>
                <a:spcPts val="0"/>
              </a:spcAft>
              <a:buSzPts val="1600"/>
              <a:buNone/>
              <a:defRPr sz="16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1" name="Google Shape;561;g1dcd6100c21_3_415"/>
          <p:cNvSpPr>
            <a:spLocks noGrp="1"/>
          </p:cNvSpPr>
          <p:nvPr>
            <p:ph type="pic" idx="5"/>
          </p:nvPr>
        </p:nvSpPr>
        <p:spPr>
          <a:xfrm>
            <a:off x="4366150" y="1223963"/>
            <a:ext cx="738187" cy="784225"/>
          </a:xfrm>
          <a:prstGeom prst="rect">
            <a:avLst/>
          </a:prstGeom>
          <a:noFill/>
          <a:ln>
            <a:noFill/>
          </a:ln>
        </p:spPr>
      </p:sp>
      <p:sp>
        <p:nvSpPr>
          <p:cNvPr id="562" name="Google Shape;562;g1dcd6100c21_3_415"/>
          <p:cNvSpPr/>
          <p:nvPr/>
        </p:nvSpPr>
        <p:spPr>
          <a:xfrm>
            <a:off x="8036450" y="1223378"/>
            <a:ext cx="3457574" cy="785437"/>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63" name="Google Shape;563;g1dcd6100c21_3_415"/>
          <p:cNvSpPr txBox="1">
            <a:spLocks noGrp="1"/>
          </p:cNvSpPr>
          <p:nvPr>
            <p:ph type="body" idx="6"/>
          </p:nvPr>
        </p:nvSpPr>
        <p:spPr>
          <a:xfrm>
            <a:off x="8038037" y="1223377"/>
            <a:ext cx="3369200" cy="785437"/>
          </a:xfrm>
          <a:prstGeom prst="rect">
            <a:avLst/>
          </a:prstGeom>
          <a:noFill/>
          <a:ln>
            <a:noFill/>
          </a:ln>
        </p:spPr>
        <p:txBody>
          <a:bodyPr spcFirstLastPara="1" wrap="square" lIns="0" tIns="0" rIns="0" bIns="0" anchor="t" anchorCtr="0">
            <a:noAutofit/>
          </a:bodyPr>
          <a:lstStyle>
            <a:lvl1pPr marL="457200" lvl="0" indent="-228600" algn="r">
              <a:lnSpc>
                <a:spcPct val="100000"/>
              </a:lnSpc>
              <a:spcBef>
                <a:spcPts val="0"/>
              </a:spcBef>
              <a:spcAft>
                <a:spcPts val="0"/>
              </a:spcAft>
              <a:buSzPts val="1600"/>
              <a:buNone/>
              <a:defRPr sz="16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4" name="Google Shape;564;g1dcd6100c21_3_415"/>
          <p:cNvSpPr>
            <a:spLocks noGrp="1"/>
          </p:cNvSpPr>
          <p:nvPr>
            <p:ph type="pic" idx="7"/>
          </p:nvPr>
        </p:nvSpPr>
        <p:spPr>
          <a:xfrm>
            <a:off x="8036975" y="1223963"/>
            <a:ext cx="738187" cy="784225"/>
          </a:xfrm>
          <a:prstGeom prst="rect">
            <a:avLst/>
          </a:prstGeom>
          <a:noFill/>
          <a:ln>
            <a:noFill/>
          </a:ln>
        </p:spPr>
      </p:sp>
      <p:sp>
        <p:nvSpPr>
          <p:cNvPr id="565" name="Google Shape;565;g1dcd6100c21_3_415"/>
          <p:cNvSpPr txBox="1">
            <a:spLocks noGrp="1"/>
          </p:cNvSpPr>
          <p:nvPr>
            <p:ph type="body" idx="8"/>
          </p:nvPr>
        </p:nvSpPr>
        <p:spPr>
          <a:xfrm>
            <a:off x="693212" y="2009101"/>
            <a:ext cx="3457575" cy="293687"/>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6" name="Google Shape;566;g1dcd6100c21_3_415"/>
          <p:cNvSpPr txBox="1">
            <a:spLocks noGrp="1"/>
          </p:cNvSpPr>
          <p:nvPr>
            <p:ph type="body" idx="9"/>
          </p:nvPr>
        </p:nvSpPr>
        <p:spPr>
          <a:xfrm>
            <a:off x="4365624" y="2009101"/>
            <a:ext cx="3457575" cy="293687"/>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7" name="Google Shape;567;g1dcd6100c21_3_415"/>
          <p:cNvSpPr txBox="1">
            <a:spLocks noGrp="1"/>
          </p:cNvSpPr>
          <p:nvPr>
            <p:ph type="body" idx="13"/>
          </p:nvPr>
        </p:nvSpPr>
        <p:spPr>
          <a:xfrm>
            <a:off x="8036450" y="2009101"/>
            <a:ext cx="3457575" cy="293687"/>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8" name="Google Shape;568;g1dcd6100c21_3_415"/>
          <p:cNvSpPr txBox="1">
            <a:spLocks noGrp="1"/>
          </p:cNvSpPr>
          <p:nvPr>
            <p:ph type="body" idx="14"/>
          </p:nvPr>
        </p:nvSpPr>
        <p:spPr>
          <a:xfrm>
            <a:off x="692675" y="4404460"/>
            <a:ext cx="3457575" cy="156962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9" name="Google Shape;569;g1dcd6100c21_3_415"/>
          <p:cNvSpPr txBox="1">
            <a:spLocks noGrp="1"/>
          </p:cNvSpPr>
          <p:nvPr>
            <p:ph type="body" idx="15"/>
          </p:nvPr>
        </p:nvSpPr>
        <p:spPr>
          <a:xfrm>
            <a:off x="4364562" y="4404460"/>
            <a:ext cx="3457575" cy="156962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0" name="Google Shape;570;g1dcd6100c21_3_415"/>
          <p:cNvSpPr txBox="1">
            <a:spLocks noGrp="1"/>
          </p:cNvSpPr>
          <p:nvPr>
            <p:ph type="body" idx="16"/>
          </p:nvPr>
        </p:nvSpPr>
        <p:spPr>
          <a:xfrm>
            <a:off x="8036449" y="4404460"/>
            <a:ext cx="3457575" cy="156962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1" name="Google Shape;571;g1dcd6100c21_3_415"/>
          <p:cNvSpPr txBox="1">
            <a:spLocks noGrp="1"/>
          </p:cNvSpPr>
          <p:nvPr>
            <p:ph type="body" idx="17"/>
          </p:nvPr>
        </p:nvSpPr>
        <p:spPr>
          <a:xfrm>
            <a:off x="692675" y="2598590"/>
            <a:ext cx="3457575" cy="156962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2" name="Google Shape;572;g1dcd6100c21_3_415"/>
          <p:cNvSpPr txBox="1">
            <a:spLocks noGrp="1"/>
          </p:cNvSpPr>
          <p:nvPr>
            <p:ph type="body" idx="18"/>
          </p:nvPr>
        </p:nvSpPr>
        <p:spPr>
          <a:xfrm>
            <a:off x="4364562" y="2598590"/>
            <a:ext cx="3457575" cy="156962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73" name="Google Shape;573;g1dcd6100c21_3_415"/>
          <p:cNvSpPr txBox="1">
            <a:spLocks noGrp="1"/>
          </p:cNvSpPr>
          <p:nvPr>
            <p:ph type="body" idx="19"/>
          </p:nvPr>
        </p:nvSpPr>
        <p:spPr>
          <a:xfrm>
            <a:off x="8036449" y="2593375"/>
            <a:ext cx="3457575" cy="156962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1000"/>
              </a:spcBef>
              <a:spcAft>
                <a:spcPts val="0"/>
              </a:spcAft>
              <a:buSzPts val="1400"/>
              <a:buNone/>
              <a:defRPr sz="1400"/>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74" name="Google Shape;574;g1dcd6100c21_3_415"/>
          <p:cNvPicPr preferRelativeResize="0"/>
          <p:nvPr/>
        </p:nvPicPr>
        <p:blipFill rotWithShape="1">
          <a:blip r:embed="rId2">
            <a:alphaModFix/>
          </a:blip>
          <a:srcRect/>
          <a:stretch/>
        </p:blipFill>
        <p:spPr>
          <a:xfrm>
            <a:off x="11378631" y="230551"/>
            <a:ext cx="610169" cy="359999"/>
          </a:xfrm>
          <a:prstGeom prst="rect">
            <a:avLst/>
          </a:prstGeom>
          <a:noFill/>
          <a:ln>
            <a:noFill/>
          </a:ln>
        </p:spPr>
      </p:pic>
    </p:spTree>
  </p:cSld>
  <p:clrMapOvr>
    <a:masterClrMapping/>
  </p:clrMapOvr>
  <p:extLst>
    <p:ext uri="{DCECCB84-F9BA-43D5-87BE-67443E8EF086}">
      <p15:sldGuideLst xmlns:p15="http://schemas.microsoft.com/office/powerpoint/2012/main">
        <p15:guide id="1" pos="5065">
          <p15:clr>
            <a:srgbClr val="FBAE40"/>
          </p15:clr>
        </p15:guide>
        <p15:guide id="2" pos="4929">
          <p15:clr>
            <a:srgbClr val="FBAE40"/>
          </p15:clr>
        </p15:guide>
        <p15:guide id="3" pos="2751">
          <p15:clr>
            <a:srgbClr val="FBAE40"/>
          </p15:clr>
        </p15:guide>
        <p15:guide id="4" pos="2615">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eam DAIN 45">
  <p:cSld name="Team DAIN 45">
    <p:bg>
      <p:bgPr>
        <a:solidFill>
          <a:schemeClr val="lt1"/>
        </a:solidFill>
        <a:effectLst/>
      </p:bgPr>
    </p:bg>
    <p:spTree>
      <p:nvGrpSpPr>
        <p:cNvPr id="1" name="Shape 575"/>
        <p:cNvGrpSpPr/>
        <p:nvPr/>
      </p:nvGrpSpPr>
      <p:grpSpPr>
        <a:xfrm>
          <a:off x="0" y="0"/>
          <a:ext cx="0" cy="0"/>
          <a:chOff x="0" y="0"/>
          <a:chExt cx="0" cy="0"/>
        </a:xfrm>
      </p:grpSpPr>
      <p:sp>
        <p:nvSpPr>
          <p:cNvPr id="576" name="Google Shape;576;g1dcd6100c21_3_439"/>
          <p:cNvSpPr/>
          <p:nvPr/>
        </p:nvSpPr>
        <p:spPr>
          <a:xfrm>
            <a:off x="10839600" y="0"/>
            <a:ext cx="1353600" cy="1144800"/>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7" name="Google Shape;577;g1dcd6100c21_3_439"/>
          <p:cNvSpPr>
            <a:spLocks noGrp="1"/>
          </p:cNvSpPr>
          <p:nvPr>
            <p:ph type="pic" idx="2"/>
          </p:nvPr>
        </p:nvSpPr>
        <p:spPr>
          <a:xfrm>
            <a:off x="0" y="0"/>
            <a:ext cx="1353600" cy="1144800"/>
          </a:xfrm>
          <a:prstGeom prst="rect">
            <a:avLst/>
          </a:prstGeom>
          <a:noFill/>
          <a:ln>
            <a:noFill/>
          </a:ln>
        </p:spPr>
      </p:sp>
      <p:sp>
        <p:nvSpPr>
          <p:cNvPr id="578" name="Google Shape;578;g1dcd6100c21_3_439"/>
          <p:cNvSpPr>
            <a:spLocks noGrp="1"/>
          </p:cNvSpPr>
          <p:nvPr>
            <p:ph type="pic" idx="3"/>
          </p:nvPr>
        </p:nvSpPr>
        <p:spPr>
          <a:xfrm>
            <a:off x="1354800" y="1144800"/>
            <a:ext cx="1353600" cy="1144800"/>
          </a:xfrm>
          <a:prstGeom prst="rect">
            <a:avLst/>
          </a:prstGeom>
          <a:noFill/>
          <a:ln>
            <a:noFill/>
          </a:ln>
        </p:spPr>
      </p:sp>
      <p:sp>
        <p:nvSpPr>
          <p:cNvPr id="579" name="Google Shape;579;g1dcd6100c21_3_439"/>
          <p:cNvSpPr>
            <a:spLocks noGrp="1"/>
          </p:cNvSpPr>
          <p:nvPr>
            <p:ph type="pic" idx="4"/>
          </p:nvPr>
        </p:nvSpPr>
        <p:spPr>
          <a:xfrm>
            <a:off x="2709600" y="1144800"/>
            <a:ext cx="1353600" cy="1144800"/>
          </a:xfrm>
          <a:prstGeom prst="rect">
            <a:avLst/>
          </a:prstGeom>
          <a:noFill/>
          <a:ln>
            <a:noFill/>
          </a:ln>
        </p:spPr>
      </p:sp>
      <p:sp>
        <p:nvSpPr>
          <p:cNvPr id="580" name="Google Shape;580;g1dcd6100c21_3_439"/>
          <p:cNvSpPr>
            <a:spLocks noGrp="1"/>
          </p:cNvSpPr>
          <p:nvPr>
            <p:ph type="pic" idx="5"/>
          </p:nvPr>
        </p:nvSpPr>
        <p:spPr>
          <a:xfrm>
            <a:off x="4064400" y="0"/>
            <a:ext cx="1353600" cy="1144800"/>
          </a:xfrm>
          <a:prstGeom prst="rect">
            <a:avLst/>
          </a:prstGeom>
          <a:noFill/>
          <a:ln>
            <a:noFill/>
          </a:ln>
        </p:spPr>
      </p:sp>
      <p:sp>
        <p:nvSpPr>
          <p:cNvPr id="581" name="Google Shape;581;g1dcd6100c21_3_439"/>
          <p:cNvSpPr>
            <a:spLocks noGrp="1"/>
          </p:cNvSpPr>
          <p:nvPr>
            <p:ph type="pic" idx="6"/>
          </p:nvPr>
        </p:nvSpPr>
        <p:spPr>
          <a:xfrm>
            <a:off x="5419200" y="0"/>
            <a:ext cx="1353600" cy="1144800"/>
          </a:xfrm>
          <a:prstGeom prst="rect">
            <a:avLst/>
          </a:prstGeom>
          <a:noFill/>
          <a:ln>
            <a:noFill/>
          </a:ln>
        </p:spPr>
      </p:sp>
      <p:sp>
        <p:nvSpPr>
          <p:cNvPr id="582" name="Google Shape;582;g1dcd6100c21_3_439"/>
          <p:cNvSpPr>
            <a:spLocks noGrp="1"/>
          </p:cNvSpPr>
          <p:nvPr>
            <p:ph type="pic" idx="7"/>
          </p:nvPr>
        </p:nvSpPr>
        <p:spPr>
          <a:xfrm>
            <a:off x="6774000" y="0"/>
            <a:ext cx="1353600" cy="1144800"/>
          </a:xfrm>
          <a:prstGeom prst="rect">
            <a:avLst/>
          </a:prstGeom>
          <a:noFill/>
          <a:ln>
            <a:noFill/>
          </a:ln>
        </p:spPr>
      </p:sp>
      <p:sp>
        <p:nvSpPr>
          <p:cNvPr id="583" name="Google Shape;583;g1dcd6100c21_3_439"/>
          <p:cNvSpPr>
            <a:spLocks noGrp="1"/>
          </p:cNvSpPr>
          <p:nvPr>
            <p:ph type="pic" idx="8"/>
          </p:nvPr>
        </p:nvSpPr>
        <p:spPr>
          <a:xfrm>
            <a:off x="8128800" y="0"/>
            <a:ext cx="1353600" cy="1144800"/>
          </a:xfrm>
          <a:prstGeom prst="rect">
            <a:avLst/>
          </a:prstGeom>
          <a:noFill/>
          <a:ln>
            <a:noFill/>
          </a:ln>
        </p:spPr>
      </p:sp>
      <p:sp>
        <p:nvSpPr>
          <p:cNvPr id="584" name="Google Shape;584;g1dcd6100c21_3_439"/>
          <p:cNvSpPr>
            <a:spLocks noGrp="1"/>
          </p:cNvSpPr>
          <p:nvPr>
            <p:ph type="pic" idx="9"/>
          </p:nvPr>
        </p:nvSpPr>
        <p:spPr>
          <a:xfrm>
            <a:off x="9483600" y="0"/>
            <a:ext cx="1353600" cy="1144800"/>
          </a:xfrm>
          <a:prstGeom prst="rect">
            <a:avLst/>
          </a:prstGeom>
          <a:noFill/>
          <a:ln>
            <a:noFill/>
          </a:ln>
        </p:spPr>
      </p:sp>
      <p:sp>
        <p:nvSpPr>
          <p:cNvPr id="585" name="Google Shape;585;g1dcd6100c21_3_439"/>
          <p:cNvSpPr>
            <a:spLocks noGrp="1"/>
          </p:cNvSpPr>
          <p:nvPr>
            <p:ph type="pic" idx="13"/>
          </p:nvPr>
        </p:nvSpPr>
        <p:spPr>
          <a:xfrm>
            <a:off x="0" y="1144800"/>
            <a:ext cx="1353600" cy="1144800"/>
          </a:xfrm>
          <a:prstGeom prst="rect">
            <a:avLst/>
          </a:prstGeom>
          <a:noFill/>
          <a:ln>
            <a:noFill/>
          </a:ln>
        </p:spPr>
      </p:sp>
      <p:sp>
        <p:nvSpPr>
          <p:cNvPr id="586" name="Google Shape;586;g1dcd6100c21_3_439"/>
          <p:cNvSpPr>
            <a:spLocks noGrp="1"/>
          </p:cNvSpPr>
          <p:nvPr>
            <p:ph type="pic" idx="14"/>
          </p:nvPr>
        </p:nvSpPr>
        <p:spPr>
          <a:xfrm>
            <a:off x="4064400" y="1144800"/>
            <a:ext cx="1353600" cy="1144800"/>
          </a:xfrm>
          <a:prstGeom prst="rect">
            <a:avLst/>
          </a:prstGeom>
          <a:noFill/>
          <a:ln>
            <a:noFill/>
          </a:ln>
        </p:spPr>
      </p:sp>
      <p:sp>
        <p:nvSpPr>
          <p:cNvPr id="587" name="Google Shape;587;g1dcd6100c21_3_439"/>
          <p:cNvSpPr>
            <a:spLocks noGrp="1"/>
          </p:cNvSpPr>
          <p:nvPr>
            <p:ph type="pic" idx="15"/>
          </p:nvPr>
        </p:nvSpPr>
        <p:spPr>
          <a:xfrm>
            <a:off x="5419200" y="1144800"/>
            <a:ext cx="1353600" cy="1144800"/>
          </a:xfrm>
          <a:prstGeom prst="rect">
            <a:avLst/>
          </a:prstGeom>
          <a:noFill/>
          <a:ln>
            <a:noFill/>
          </a:ln>
        </p:spPr>
      </p:sp>
      <p:sp>
        <p:nvSpPr>
          <p:cNvPr id="588" name="Google Shape;588;g1dcd6100c21_3_439"/>
          <p:cNvSpPr>
            <a:spLocks noGrp="1"/>
          </p:cNvSpPr>
          <p:nvPr>
            <p:ph type="pic" idx="16"/>
          </p:nvPr>
        </p:nvSpPr>
        <p:spPr>
          <a:xfrm>
            <a:off x="6774000" y="1144800"/>
            <a:ext cx="1353600" cy="1144800"/>
          </a:xfrm>
          <a:prstGeom prst="rect">
            <a:avLst/>
          </a:prstGeom>
          <a:noFill/>
          <a:ln>
            <a:noFill/>
          </a:ln>
        </p:spPr>
      </p:sp>
      <p:sp>
        <p:nvSpPr>
          <p:cNvPr id="589" name="Google Shape;589;g1dcd6100c21_3_439"/>
          <p:cNvSpPr>
            <a:spLocks noGrp="1"/>
          </p:cNvSpPr>
          <p:nvPr>
            <p:ph type="pic" idx="17"/>
          </p:nvPr>
        </p:nvSpPr>
        <p:spPr>
          <a:xfrm>
            <a:off x="8128800" y="1144800"/>
            <a:ext cx="1353600" cy="1144800"/>
          </a:xfrm>
          <a:prstGeom prst="rect">
            <a:avLst/>
          </a:prstGeom>
          <a:noFill/>
          <a:ln>
            <a:noFill/>
          </a:ln>
        </p:spPr>
      </p:sp>
      <p:sp>
        <p:nvSpPr>
          <p:cNvPr id="590" name="Google Shape;590;g1dcd6100c21_3_439"/>
          <p:cNvSpPr>
            <a:spLocks noGrp="1"/>
          </p:cNvSpPr>
          <p:nvPr>
            <p:ph type="pic" idx="18"/>
          </p:nvPr>
        </p:nvSpPr>
        <p:spPr>
          <a:xfrm>
            <a:off x="9483600" y="1144800"/>
            <a:ext cx="1353600" cy="1144800"/>
          </a:xfrm>
          <a:prstGeom prst="rect">
            <a:avLst/>
          </a:prstGeom>
          <a:noFill/>
          <a:ln>
            <a:noFill/>
          </a:ln>
        </p:spPr>
      </p:sp>
      <p:sp>
        <p:nvSpPr>
          <p:cNvPr id="591" name="Google Shape;591;g1dcd6100c21_3_439"/>
          <p:cNvSpPr>
            <a:spLocks noGrp="1"/>
          </p:cNvSpPr>
          <p:nvPr>
            <p:ph type="pic" idx="19"/>
          </p:nvPr>
        </p:nvSpPr>
        <p:spPr>
          <a:xfrm>
            <a:off x="10838400" y="1144800"/>
            <a:ext cx="1353600" cy="1144800"/>
          </a:xfrm>
          <a:prstGeom prst="rect">
            <a:avLst/>
          </a:prstGeom>
          <a:noFill/>
          <a:ln>
            <a:noFill/>
          </a:ln>
        </p:spPr>
      </p:sp>
      <p:sp>
        <p:nvSpPr>
          <p:cNvPr id="592" name="Google Shape;592;g1dcd6100c21_3_439"/>
          <p:cNvSpPr>
            <a:spLocks noGrp="1"/>
          </p:cNvSpPr>
          <p:nvPr>
            <p:ph type="pic" idx="20"/>
          </p:nvPr>
        </p:nvSpPr>
        <p:spPr>
          <a:xfrm>
            <a:off x="0" y="2289600"/>
            <a:ext cx="1353600" cy="1144800"/>
          </a:xfrm>
          <a:prstGeom prst="rect">
            <a:avLst/>
          </a:prstGeom>
          <a:noFill/>
          <a:ln>
            <a:noFill/>
          </a:ln>
        </p:spPr>
      </p:sp>
      <p:sp>
        <p:nvSpPr>
          <p:cNvPr id="593" name="Google Shape;593;g1dcd6100c21_3_439"/>
          <p:cNvSpPr>
            <a:spLocks noGrp="1"/>
          </p:cNvSpPr>
          <p:nvPr>
            <p:ph type="pic" idx="21"/>
          </p:nvPr>
        </p:nvSpPr>
        <p:spPr>
          <a:xfrm>
            <a:off x="1354800" y="2289600"/>
            <a:ext cx="1353600" cy="1144800"/>
          </a:xfrm>
          <a:prstGeom prst="rect">
            <a:avLst/>
          </a:prstGeom>
          <a:noFill/>
          <a:ln>
            <a:noFill/>
          </a:ln>
        </p:spPr>
      </p:sp>
      <p:sp>
        <p:nvSpPr>
          <p:cNvPr id="594" name="Google Shape;594;g1dcd6100c21_3_439"/>
          <p:cNvSpPr>
            <a:spLocks noGrp="1"/>
          </p:cNvSpPr>
          <p:nvPr>
            <p:ph type="pic" idx="22"/>
          </p:nvPr>
        </p:nvSpPr>
        <p:spPr>
          <a:xfrm>
            <a:off x="2709600" y="2289600"/>
            <a:ext cx="1353600" cy="1144800"/>
          </a:xfrm>
          <a:prstGeom prst="rect">
            <a:avLst/>
          </a:prstGeom>
          <a:noFill/>
          <a:ln>
            <a:noFill/>
          </a:ln>
        </p:spPr>
      </p:sp>
      <p:sp>
        <p:nvSpPr>
          <p:cNvPr id="595" name="Google Shape;595;g1dcd6100c21_3_439"/>
          <p:cNvSpPr>
            <a:spLocks noGrp="1"/>
          </p:cNvSpPr>
          <p:nvPr>
            <p:ph type="pic" idx="23"/>
          </p:nvPr>
        </p:nvSpPr>
        <p:spPr>
          <a:xfrm>
            <a:off x="4064400" y="2289600"/>
            <a:ext cx="1353600" cy="1144800"/>
          </a:xfrm>
          <a:prstGeom prst="rect">
            <a:avLst/>
          </a:prstGeom>
          <a:noFill/>
          <a:ln>
            <a:noFill/>
          </a:ln>
        </p:spPr>
      </p:sp>
      <p:sp>
        <p:nvSpPr>
          <p:cNvPr id="596" name="Google Shape;596;g1dcd6100c21_3_439"/>
          <p:cNvSpPr>
            <a:spLocks noGrp="1"/>
          </p:cNvSpPr>
          <p:nvPr>
            <p:ph type="pic" idx="24"/>
          </p:nvPr>
        </p:nvSpPr>
        <p:spPr>
          <a:xfrm>
            <a:off x="5419200" y="2289600"/>
            <a:ext cx="1353600" cy="1144800"/>
          </a:xfrm>
          <a:prstGeom prst="rect">
            <a:avLst/>
          </a:prstGeom>
          <a:noFill/>
          <a:ln>
            <a:noFill/>
          </a:ln>
        </p:spPr>
      </p:sp>
      <p:sp>
        <p:nvSpPr>
          <p:cNvPr id="597" name="Google Shape;597;g1dcd6100c21_3_439"/>
          <p:cNvSpPr>
            <a:spLocks noGrp="1"/>
          </p:cNvSpPr>
          <p:nvPr>
            <p:ph type="pic" idx="25"/>
          </p:nvPr>
        </p:nvSpPr>
        <p:spPr>
          <a:xfrm>
            <a:off x="6774000" y="2289600"/>
            <a:ext cx="1353600" cy="1144800"/>
          </a:xfrm>
          <a:prstGeom prst="rect">
            <a:avLst/>
          </a:prstGeom>
          <a:noFill/>
          <a:ln>
            <a:noFill/>
          </a:ln>
        </p:spPr>
      </p:sp>
      <p:sp>
        <p:nvSpPr>
          <p:cNvPr id="598" name="Google Shape;598;g1dcd6100c21_3_439"/>
          <p:cNvSpPr>
            <a:spLocks noGrp="1"/>
          </p:cNvSpPr>
          <p:nvPr>
            <p:ph type="pic" idx="26"/>
          </p:nvPr>
        </p:nvSpPr>
        <p:spPr>
          <a:xfrm>
            <a:off x="10838400" y="2289600"/>
            <a:ext cx="1353600" cy="1144800"/>
          </a:xfrm>
          <a:prstGeom prst="rect">
            <a:avLst/>
          </a:prstGeom>
          <a:noFill/>
          <a:ln>
            <a:noFill/>
          </a:ln>
        </p:spPr>
      </p:sp>
      <p:sp>
        <p:nvSpPr>
          <p:cNvPr id="599" name="Google Shape;599;g1dcd6100c21_3_439"/>
          <p:cNvSpPr>
            <a:spLocks noGrp="1"/>
          </p:cNvSpPr>
          <p:nvPr>
            <p:ph type="pic" idx="27"/>
          </p:nvPr>
        </p:nvSpPr>
        <p:spPr>
          <a:xfrm>
            <a:off x="2710800" y="3434400"/>
            <a:ext cx="1353600" cy="1144800"/>
          </a:xfrm>
          <a:prstGeom prst="rect">
            <a:avLst/>
          </a:prstGeom>
          <a:noFill/>
          <a:ln>
            <a:noFill/>
          </a:ln>
        </p:spPr>
      </p:sp>
      <p:sp>
        <p:nvSpPr>
          <p:cNvPr id="600" name="Google Shape;600;g1dcd6100c21_3_439"/>
          <p:cNvSpPr>
            <a:spLocks noGrp="1"/>
          </p:cNvSpPr>
          <p:nvPr>
            <p:ph type="pic" idx="28"/>
          </p:nvPr>
        </p:nvSpPr>
        <p:spPr>
          <a:xfrm>
            <a:off x="4064400" y="3434400"/>
            <a:ext cx="1353600" cy="1144800"/>
          </a:xfrm>
          <a:prstGeom prst="rect">
            <a:avLst/>
          </a:prstGeom>
          <a:noFill/>
          <a:ln>
            <a:noFill/>
          </a:ln>
        </p:spPr>
      </p:sp>
      <p:sp>
        <p:nvSpPr>
          <p:cNvPr id="601" name="Google Shape;601;g1dcd6100c21_3_439"/>
          <p:cNvSpPr>
            <a:spLocks noGrp="1"/>
          </p:cNvSpPr>
          <p:nvPr>
            <p:ph type="pic" idx="29"/>
          </p:nvPr>
        </p:nvSpPr>
        <p:spPr>
          <a:xfrm>
            <a:off x="5419200" y="3434400"/>
            <a:ext cx="1353600" cy="1144800"/>
          </a:xfrm>
          <a:prstGeom prst="rect">
            <a:avLst/>
          </a:prstGeom>
          <a:noFill/>
          <a:ln>
            <a:noFill/>
          </a:ln>
        </p:spPr>
      </p:sp>
      <p:sp>
        <p:nvSpPr>
          <p:cNvPr id="602" name="Google Shape;602;g1dcd6100c21_3_439"/>
          <p:cNvSpPr>
            <a:spLocks noGrp="1"/>
          </p:cNvSpPr>
          <p:nvPr>
            <p:ph type="pic" idx="30"/>
          </p:nvPr>
        </p:nvSpPr>
        <p:spPr>
          <a:xfrm>
            <a:off x="6774000" y="3434400"/>
            <a:ext cx="1353600" cy="1144800"/>
          </a:xfrm>
          <a:prstGeom prst="rect">
            <a:avLst/>
          </a:prstGeom>
          <a:noFill/>
          <a:ln>
            <a:noFill/>
          </a:ln>
        </p:spPr>
      </p:sp>
      <p:sp>
        <p:nvSpPr>
          <p:cNvPr id="603" name="Google Shape;603;g1dcd6100c21_3_439"/>
          <p:cNvSpPr>
            <a:spLocks noGrp="1"/>
          </p:cNvSpPr>
          <p:nvPr>
            <p:ph type="pic" idx="31"/>
          </p:nvPr>
        </p:nvSpPr>
        <p:spPr>
          <a:xfrm>
            <a:off x="8128800" y="3434400"/>
            <a:ext cx="1353600" cy="1144800"/>
          </a:xfrm>
          <a:prstGeom prst="rect">
            <a:avLst/>
          </a:prstGeom>
          <a:noFill/>
          <a:ln>
            <a:noFill/>
          </a:ln>
        </p:spPr>
      </p:sp>
      <p:sp>
        <p:nvSpPr>
          <p:cNvPr id="604" name="Google Shape;604;g1dcd6100c21_3_439"/>
          <p:cNvSpPr>
            <a:spLocks noGrp="1"/>
          </p:cNvSpPr>
          <p:nvPr>
            <p:ph type="pic" idx="32"/>
          </p:nvPr>
        </p:nvSpPr>
        <p:spPr>
          <a:xfrm>
            <a:off x="9483600" y="3434400"/>
            <a:ext cx="1353600" cy="1144800"/>
          </a:xfrm>
          <a:prstGeom prst="rect">
            <a:avLst/>
          </a:prstGeom>
          <a:noFill/>
          <a:ln>
            <a:noFill/>
          </a:ln>
        </p:spPr>
      </p:sp>
      <p:sp>
        <p:nvSpPr>
          <p:cNvPr id="605" name="Google Shape;605;g1dcd6100c21_3_439"/>
          <p:cNvSpPr>
            <a:spLocks noGrp="1"/>
          </p:cNvSpPr>
          <p:nvPr>
            <p:ph type="pic" idx="33"/>
          </p:nvPr>
        </p:nvSpPr>
        <p:spPr>
          <a:xfrm>
            <a:off x="10838400" y="3434400"/>
            <a:ext cx="1353600" cy="1144800"/>
          </a:xfrm>
          <a:prstGeom prst="rect">
            <a:avLst/>
          </a:prstGeom>
          <a:noFill/>
          <a:ln>
            <a:noFill/>
          </a:ln>
        </p:spPr>
      </p:sp>
      <p:sp>
        <p:nvSpPr>
          <p:cNvPr id="606" name="Google Shape;606;g1dcd6100c21_3_439"/>
          <p:cNvSpPr>
            <a:spLocks noGrp="1"/>
          </p:cNvSpPr>
          <p:nvPr>
            <p:ph type="pic" idx="34"/>
          </p:nvPr>
        </p:nvSpPr>
        <p:spPr>
          <a:xfrm>
            <a:off x="0" y="4579200"/>
            <a:ext cx="1353600" cy="1144800"/>
          </a:xfrm>
          <a:prstGeom prst="rect">
            <a:avLst/>
          </a:prstGeom>
          <a:noFill/>
          <a:ln>
            <a:noFill/>
          </a:ln>
        </p:spPr>
      </p:sp>
      <p:sp>
        <p:nvSpPr>
          <p:cNvPr id="607" name="Google Shape;607;g1dcd6100c21_3_439"/>
          <p:cNvSpPr>
            <a:spLocks noGrp="1"/>
          </p:cNvSpPr>
          <p:nvPr>
            <p:ph type="pic" idx="35"/>
          </p:nvPr>
        </p:nvSpPr>
        <p:spPr>
          <a:xfrm>
            <a:off x="1354800" y="4579200"/>
            <a:ext cx="1353600" cy="1144800"/>
          </a:xfrm>
          <a:prstGeom prst="rect">
            <a:avLst/>
          </a:prstGeom>
          <a:noFill/>
          <a:ln>
            <a:noFill/>
          </a:ln>
        </p:spPr>
      </p:sp>
      <p:sp>
        <p:nvSpPr>
          <p:cNvPr id="608" name="Google Shape;608;g1dcd6100c21_3_439"/>
          <p:cNvSpPr>
            <a:spLocks noGrp="1"/>
          </p:cNvSpPr>
          <p:nvPr>
            <p:ph type="pic" idx="36"/>
          </p:nvPr>
        </p:nvSpPr>
        <p:spPr>
          <a:xfrm>
            <a:off x="8128800" y="4579200"/>
            <a:ext cx="1353600" cy="1144800"/>
          </a:xfrm>
          <a:prstGeom prst="rect">
            <a:avLst/>
          </a:prstGeom>
          <a:noFill/>
          <a:ln>
            <a:noFill/>
          </a:ln>
        </p:spPr>
      </p:sp>
      <p:sp>
        <p:nvSpPr>
          <p:cNvPr id="609" name="Google Shape;609;g1dcd6100c21_3_439"/>
          <p:cNvSpPr>
            <a:spLocks noGrp="1"/>
          </p:cNvSpPr>
          <p:nvPr>
            <p:ph type="pic" idx="37"/>
          </p:nvPr>
        </p:nvSpPr>
        <p:spPr>
          <a:xfrm>
            <a:off x="9483600" y="4579200"/>
            <a:ext cx="1353600" cy="1144800"/>
          </a:xfrm>
          <a:prstGeom prst="rect">
            <a:avLst/>
          </a:prstGeom>
          <a:noFill/>
          <a:ln>
            <a:noFill/>
          </a:ln>
        </p:spPr>
      </p:sp>
      <p:sp>
        <p:nvSpPr>
          <p:cNvPr id="610" name="Google Shape;610;g1dcd6100c21_3_439"/>
          <p:cNvSpPr>
            <a:spLocks noGrp="1"/>
          </p:cNvSpPr>
          <p:nvPr>
            <p:ph type="pic" idx="38"/>
          </p:nvPr>
        </p:nvSpPr>
        <p:spPr>
          <a:xfrm>
            <a:off x="10838400" y="4579200"/>
            <a:ext cx="1353600" cy="1144800"/>
          </a:xfrm>
          <a:prstGeom prst="rect">
            <a:avLst/>
          </a:prstGeom>
          <a:noFill/>
          <a:ln>
            <a:noFill/>
          </a:ln>
        </p:spPr>
      </p:sp>
      <p:sp>
        <p:nvSpPr>
          <p:cNvPr id="611" name="Google Shape;611;g1dcd6100c21_3_439"/>
          <p:cNvSpPr>
            <a:spLocks noGrp="1"/>
          </p:cNvSpPr>
          <p:nvPr>
            <p:ph type="pic" idx="39"/>
          </p:nvPr>
        </p:nvSpPr>
        <p:spPr>
          <a:xfrm>
            <a:off x="0" y="5724000"/>
            <a:ext cx="1353600" cy="1144800"/>
          </a:xfrm>
          <a:prstGeom prst="rect">
            <a:avLst/>
          </a:prstGeom>
          <a:noFill/>
          <a:ln>
            <a:noFill/>
          </a:ln>
        </p:spPr>
      </p:sp>
      <p:sp>
        <p:nvSpPr>
          <p:cNvPr id="612" name="Google Shape;612;g1dcd6100c21_3_439"/>
          <p:cNvSpPr>
            <a:spLocks noGrp="1"/>
          </p:cNvSpPr>
          <p:nvPr>
            <p:ph type="pic" idx="40"/>
          </p:nvPr>
        </p:nvSpPr>
        <p:spPr>
          <a:xfrm>
            <a:off x="1354800" y="5724000"/>
            <a:ext cx="1353600" cy="1144800"/>
          </a:xfrm>
          <a:prstGeom prst="rect">
            <a:avLst/>
          </a:prstGeom>
          <a:noFill/>
          <a:ln>
            <a:noFill/>
          </a:ln>
        </p:spPr>
      </p:sp>
      <p:sp>
        <p:nvSpPr>
          <p:cNvPr id="613" name="Google Shape;613;g1dcd6100c21_3_439"/>
          <p:cNvSpPr>
            <a:spLocks noGrp="1"/>
          </p:cNvSpPr>
          <p:nvPr>
            <p:ph type="pic" idx="41"/>
          </p:nvPr>
        </p:nvSpPr>
        <p:spPr>
          <a:xfrm>
            <a:off x="2709600" y="5724000"/>
            <a:ext cx="1353600" cy="1144800"/>
          </a:xfrm>
          <a:prstGeom prst="rect">
            <a:avLst/>
          </a:prstGeom>
          <a:noFill/>
          <a:ln>
            <a:noFill/>
          </a:ln>
        </p:spPr>
      </p:sp>
      <p:sp>
        <p:nvSpPr>
          <p:cNvPr id="614" name="Google Shape;614;g1dcd6100c21_3_439"/>
          <p:cNvSpPr>
            <a:spLocks noGrp="1"/>
          </p:cNvSpPr>
          <p:nvPr>
            <p:ph type="pic" idx="42"/>
          </p:nvPr>
        </p:nvSpPr>
        <p:spPr>
          <a:xfrm>
            <a:off x="4064400" y="5724000"/>
            <a:ext cx="1353600" cy="1144800"/>
          </a:xfrm>
          <a:prstGeom prst="rect">
            <a:avLst/>
          </a:prstGeom>
          <a:noFill/>
          <a:ln>
            <a:noFill/>
          </a:ln>
        </p:spPr>
      </p:sp>
      <p:sp>
        <p:nvSpPr>
          <p:cNvPr id="615" name="Google Shape;615;g1dcd6100c21_3_439"/>
          <p:cNvSpPr>
            <a:spLocks noGrp="1"/>
          </p:cNvSpPr>
          <p:nvPr>
            <p:ph type="pic" idx="43"/>
          </p:nvPr>
        </p:nvSpPr>
        <p:spPr>
          <a:xfrm>
            <a:off x="5419200" y="5724000"/>
            <a:ext cx="1353600" cy="1144800"/>
          </a:xfrm>
          <a:prstGeom prst="rect">
            <a:avLst/>
          </a:prstGeom>
          <a:noFill/>
          <a:ln>
            <a:noFill/>
          </a:ln>
        </p:spPr>
      </p:sp>
      <p:sp>
        <p:nvSpPr>
          <p:cNvPr id="616" name="Google Shape;616;g1dcd6100c21_3_439"/>
          <p:cNvSpPr>
            <a:spLocks noGrp="1"/>
          </p:cNvSpPr>
          <p:nvPr>
            <p:ph type="pic" idx="44"/>
          </p:nvPr>
        </p:nvSpPr>
        <p:spPr>
          <a:xfrm>
            <a:off x="10838400" y="5724000"/>
            <a:ext cx="1353600" cy="1144800"/>
          </a:xfrm>
          <a:prstGeom prst="rect">
            <a:avLst/>
          </a:prstGeom>
          <a:noFill/>
          <a:ln>
            <a:noFill/>
          </a:ln>
        </p:spPr>
      </p:sp>
      <p:pic>
        <p:nvPicPr>
          <p:cNvPr id="617" name="Google Shape;617;g1dcd6100c21_3_439"/>
          <p:cNvPicPr preferRelativeResize="0"/>
          <p:nvPr/>
        </p:nvPicPr>
        <p:blipFill rotWithShape="1">
          <a:blip r:embed="rId2">
            <a:alphaModFix/>
          </a:blip>
          <a:srcRect/>
          <a:stretch/>
        </p:blipFill>
        <p:spPr>
          <a:xfrm>
            <a:off x="11128430" y="334722"/>
            <a:ext cx="805940" cy="475505"/>
          </a:xfrm>
          <a:prstGeom prst="rect">
            <a:avLst/>
          </a:prstGeom>
          <a:noFill/>
          <a:ln>
            <a:noFill/>
          </a:ln>
        </p:spPr>
      </p:pic>
      <p:sp>
        <p:nvSpPr>
          <p:cNvPr id="618" name="Google Shape;618;g1dcd6100c21_3_439"/>
          <p:cNvSpPr txBox="1">
            <a:spLocks noGrp="1"/>
          </p:cNvSpPr>
          <p:nvPr>
            <p:ph type="body" idx="1"/>
          </p:nvPr>
        </p:nvSpPr>
        <p:spPr>
          <a:xfrm>
            <a:off x="1354138" y="0"/>
            <a:ext cx="2708275" cy="1144587"/>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SzPts val="1600"/>
              <a:buNone/>
              <a:defRPr sz="1600">
                <a:solidFill>
                  <a:schemeClr val="lt1"/>
                </a:solidFill>
              </a:defRPr>
            </a:lvl1pPr>
            <a:lvl2pPr marL="914400" lvl="1" indent="-330200" algn="l">
              <a:lnSpc>
                <a:spcPct val="100000"/>
              </a:lnSpc>
              <a:spcBef>
                <a:spcPts val="0"/>
              </a:spcBef>
              <a:spcAft>
                <a:spcPts val="0"/>
              </a:spcAft>
              <a:buSzPts val="1600"/>
              <a:buChar char="▪"/>
              <a:defRPr sz="1600"/>
            </a:lvl2pPr>
            <a:lvl3pPr marL="1371600" lvl="2" indent="-330200" algn="l">
              <a:lnSpc>
                <a:spcPct val="100000"/>
              </a:lnSpc>
              <a:spcBef>
                <a:spcPts val="600"/>
              </a:spcBef>
              <a:spcAft>
                <a:spcPts val="0"/>
              </a:spcAft>
              <a:buSzPts val="1600"/>
              <a:buChar char="▪"/>
              <a:defRPr sz="1600"/>
            </a:lvl3pPr>
            <a:lvl4pPr marL="1828800" lvl="3" indent="-330200" algn="l">
              <a:lnSpc>
                <a:spcPct val="100000"/>
              </a:lnSpc>
              <a:spcBef>
                <a:spcPts val="600"/>
              </a:spcBef>
              <a:spcAft>
                <a:spcPts val="0"/>
              </a:spcAft>
              <a:buSzPts val="1600"/>
              <a:buChar char="▪"/>
              <a:defRPr sz="1600"/>
            </a:lvl4pPr>
            <a:lvl5pPr marL="2286000" lvl="4" indent="-330200" algn="l">
              <a:lnSpc>
                <a:spcPct val="100000"/>
              </a:lnSpc>
              <a:spcBef>
                <a:spcPts val="600"/>
              </a:spcBef>
              <a:spcAft>
                <a:spcPts val="0"/>
              </a:spcAft>
              <a:buSzPts val="1600"/>
              <a:buChar char="▪"/>
              <a:defRPr sz="16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19" name="Google Shape;619;g1dcd6100c21_3_439"/>
          <p:cNvSpPr txBox="1">
            <a:spLocks noGrp="1"/>
          </p:cNvSpPr>
          <p:nvPr>
            <p:ph type="body" idx="45"/>
          </p:nvPr>
        </p:nvSpPr>
        <p:spPr>
          <a:xfrm>
            <a:off x="8127600" y="2289813"/>
            <a:ext cx="2708275" cy="1144587"/>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SzPts val="1600"/>
              <a:buNone/>
              <a:defRPr sz="1600">
                <a:solidFill>
                  <a:schemeClr val="lt1"/>
                </a:solidFill>
              </a:defRPr>
            </a:lvl1pPr>
            <a:lvl2pPr marL="914400" lvl="1" indent="-330200" algn="l">
              <a:lnSpc>
                <a:spcPct val="100000"/>
              </a:lnSpc>
              <a:spcBef>
                <a:spcPts val="0"/>
              </a:spcBef>
              <a:spcAft>
                <a:spcPts val="0"/>
              </a:spcAft>
              <a:buSzPts val="1600"/>
              <a:buChar char="▪"/>
              <a:defRPr sz="1600"/>
            </a:lvl2pPr>
            <a:lvl3pPr marL="1371600" lvl="2" indent="-330200" algn="l">
              <a:lnSpc>
                <a:spcPct val="100000"/>
              </a:lnSpc>
              <a:spcBef>
                <a:spcPts val="600"/>
              </a:spcBef>
              <a:spcAft>
                <a:spcPts val="0"/>
              </a:spcAft>
              <a:buSzPts val="1600"/>
              <a:buChar char="▪"/>
              <a:defRPr sz="1600"/>
            </a:lvl3pPr>
            <a:lvl4pPr marL="1828800" lvl="3" indent="-330200" algn="l">
              <a:lnSpc>
                <a:spcPct val="100000"/>
              </a:lnSpc>
              <a:spcBef>
                <a:spcPts val="600"/>
              </a:spcBef>
              <a:spcAft>
                <a:spcPts val="0"/>
              </a:spcAft>
              <a:buSzPts val="1600"/>
              <a:buChar char="▪"/>
              <a:defRPr sz="1600"/>
            </a:lvl4pPr>
            <a:lvl5pPr marL="2286000" lvl="4" indent="-330200" algn="l">
              <a:lnSpc>
                <a:spcPct val="100000"/>
              </a:lnSpc>
              <a:spcBef>
                <a:spcPts val="600"/>
              </a:spcBef>
              <a:spcAft>
                <a:spcPts val="0"/>
              </a:spcAft>
              <a:buSzPts val="1600"/>
              <a:buChar char="▪"/>
              <a:defRPr sz="16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0" name="Google Shape;620;g1dcd6100c21_3_439"/>
          <p:cNvSpPr txBox="1">
            <a:spLocks noGrp="1"/>
          </p:cNvSpPr>
          <p:nvPr>
            <p:ph type="body" idx="46"/>
          </p:nvPr>
        </p:nvSpPr>
        <p:spPr>
          <a:xfrm>
            <a:off x="5419325" y="4579200"/>
            <a:ext cx="2708275" cy="1144587"/>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SzPts val="1600"/>
              <a:buNone/>
              <a:defRPr sz="1600">
                <a:solidFill>
                  <a:schemeClr val="lt1"/>
                </a:solidFill>
              </a:defRPr>
            </a:lvl1pPr>
            <a:lvl2pPr marL="914400" lvl="1" indent="-330200" algn="l">
              <a:lnSpc>
                <a:spcPct val="100000"/>
              </a:lnSpc>
              <a:spcBef>
                <a:spcPts val="0"/>
              </a:spcBef>
              <a:spcAft>
                <a:spcPts val="0"/>
              </a:spcAft>
              <a:buSzPts val="1600"/>
              <a:buChar char="▪"/>
              <a:defRPr sz="1600"/>
            </a:lvl2pPr>
            <a:lvl3pPr marL="1371600" lvl="2" indent="-330200" algn="l">
              <a:lnSpc>
                <a:spcPct val="100000"/>
              </a:lnSpc>
              <a:spcBef>
                <a:spcPts val="600"/>
              </a:spcBef>
              <a:spcAft>
                <a:spcPts val="0"/>
              </a:spcAft>
              <a:buSzPts val="1600"/>
              <a:buChar char="▪"/>
              <a:defRPr sz="1600"/>
            </a:lvl3pPr>
            <a:lvl4pPr marL="1828800" lvl="3" indent="-330200" algn="l">
              <a:lnSpc>
                <a:spcPct val="100000"/>
              </a:lnSpc>
              <a:spcBef>
                <a:spcPts val="600"/>
              </a:spcBef>
              <a:spcAft>
                <a:spcPts val="0"/>
              </a:spcAft>
              <a:buSzPts val="1600"/>
              <a:buChar char="▪"/>
              <a:defRPr sz="1600"/>
            </a:lvl4pPr>
            <a:lvl5pPr marL="2286000" lvl="4" indent="-330200" algn="l">
              <a:lnSpc>
                <a:spcPct val="100000"/>
              </a:lnSpc>
              <a:spcBef>
                <a:spcPts val="600"/>
              </a:spcBef>
              <a:spcAft>
                <a:spcPts val="0"/>
              </a:spcAft>
              <a:buSzPts val="1600"/>
              <a:buChar char="▪"/>
              <a:defRPr sz="16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1" name="Google Shape;621;g1dcd6100c21_3_439"/>
          <p:cNvSpPr>
            <a:spLocks noGrp="1"/>
          </p:cNvSpPr>
          <p:nvPr>
            <p:ph type="pic" idx="47"/>
          </p:nvPr>
        </p:nvSpPr>
        <p:spPr>
          <a:xfrm>
            <a:off x="2710200" y="4578987"/>
            <a:ext cx="1353600" cy="1144800"/>
          </a:xfrm>
          <a:prstGeom prst="rect">
            <a:avLst/>
          </a:prstGeom>
          <a:noFill/>
          <a:ln>
            <a:noFill/>
          </a:ln>
        </p:spPr>
      </p:sp>
      <p:sp>
        <p:nvSpPr>
          <p:cNvPr id="622" name="Google Shape;622;g1dcd6100c21_3_439"/>
          <p:cNvSpPr>
            <a:spLocks noGrp="1"/>
          </p:cNvSpPr>
          <p:nvPr>
            <p:ph type="pic" idx="48"/>
          </p:nvPr>
        </p:nvSpPr>
        <p:spPr>
          <a:xfrm>
            <a:off x="4065000" y="4578987"/>
            <a:ext cx="1353600" cy="1144800"/>
          </a:xfrm>
          <a:prstGeom prst="rect">
            <a:avLst/>
          </a:prstGeom>
          <a:noFill/>
          <a:ln>
            <a:noFill/>
          </a:ln>
        </p:spPr>
      </p:sp>
      <p:sp>
        <p:nvSpPr>
          <p:cNvPr id="623" name="Google Shape;623;g1dcd6100c21_3_439"/>
          <p:cNvSpPr>
            <a:spLocks noGrp="1"/>
          </p:cNvSpPr>
          <p:nvPr>
            <p:ph type="pic" idx="49"/>
          </p:nvPr>
        </p:nvSpPr>
        <p:spPr>
          <a:xfrm>
            <a:off x="9483600" y="5724000"/>
            <a:ext cx="1353600" cy="1144800"/>
          </a:xfrm>
          <a:prstGeom prst="rect">
            <a:avLst/>
          </a:prstGeom>
          <a:noFill/>
          <a:ln>
            <a:noFill/>
          </a:ln>
        </p:spPr>
      </p:sp>
      <p:sp>
        <p:nvSpPr>
          <p:cNvPr id="624" name="Google Shape;624;g1dcd6100c21_3_439"/>
          <p:cNvSpPr txBox="1">
            <a:spLocks noGrp="1"/>
          </p:cNvSpPr>
          <p:nvPr>
            <p:ph type="body" idx="50"/>
          </p:nvPr>
        </p:nvSpPr>
        <p:spPr>
          <a:xfrm>
            <a:off x="0" y="3434400"/>
            <a:ext cx="2708275" cy="1144587"/>
          </a:xfrm>
          <a:prstGeom prst="rect">
            <a:avLst/>
          </a:prstGeom>
          <a:solidFill>
            <a:srgbClr val="103342"/>
          </a:solidFill>
          <a:ln>
            <a:noFill/>
          </a:ln>
        </p:spPr>
        <p:txBody>
          <a:bodyPr spcFirstLastPara="1" wrap="square" lIns="108000" tIns="72000" rIns="108000" bIns="72000" anchor="ctr" anchorCtr="0">
            <a:noAutofit/>
          </a:bodyPr>
          <a:lstStyle>
            <a:lvl1pPr marL="457200" lvl="0" indent="-228600" algn="ctr">
              <a:lnSpc>
                <a:spcPct val="100000"/>
              </a:lnSpc>
              <a:spcBef>
                <a:spcPts val="0"/>
              </a:spcBef>
              <a:spcAft>
                <a:spcPts val="0"/>
              </a:spcAft>
              <a:buSzPts val="1600"/>
              <a:buNone/>
              <a:defRPr sz="1600">
                <a:solidFill>
                  <a:schemeClr val="lt1"/>
                </a:solidFill>
              </a:defRPr>
            </a:lvl1pPr>
            <a:lvl2pPr marL="914400" lvl="1" indent="-330200" algn="l">
              <a:lnSpc>
                <a:spcPct val="100000"/>
              </a:lnSpc>
              <a:spcBef>
                <a:spcPts val="0"/>
              </a:spcBef>
              <a:spcAft>
                <a:spcPts val="0"/>
              </a:spcAft>
              <a:buSzPts val="1600"/>
              <a:buChar char="▪"/>
              <a:defRPr sz="1600"/>
            </a:lvl2pPr>
            <a:lvl3pPr marL="1371600" lvl="2" indent="-330200" algn="l">
              <a:lnSpc>
                <a:spcPct val="100000"/>
              </a:lnSpc>
              <a:spcBef>
                <a:spcPts val="600"/>
              </a:spcBef>
              <a:spcAft>
                <a:spcPts val="0"/>
              </a:spcAft>
              <a:buSzPts val="1600"/>
              <a:buChar char="▪"/>
              <a:defRPr sz="1600"/>
            </a:lvl3pPr>
            <a:lvl4pPr marL="1828800" lvl="3" indent="-330200" algn="l">
              <a:lnSpc>
                <a:spcPct val="100000"/>
              </a:lnSpc>
              <a:spcBef>
                <a:spcPts val="600"/>
              </a:spcBef>
              <a:spcAft>
                <a:spcPts val="0"/>
              </a:spcAft>
              <a:buSzPts val="1600"/>
              <a:buChar char="▪"/>
              <a:defRPr sz="1600"/>
            </a:lvl4pPr>
            <a:lvl5pPr marL="2286000" lvl="4" indent="-330200" algn="l">
              <a:lnSpc>
                <a:spcPct val="100000"/>
              </a:lnSpc>
              <a:spcBef>
                <a:spcPts val="600"/>
              </a:spcBef>
              <a:spcAft>
                <a:spcPts val="0"/>
              </a:spcAft>
              <a:buSzPts val="1600"/>
              <a:buChar char="▪"/>
              <a:defRPr sz="1600"/>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5" name="Google Shape;625;g1dcd6100c21_3_439"/>
          <p:cNvSpPr>
            <a:spLocks noGrp="1"/>
          </p:cNvSpPr>
          <p:nvPr>
            <p:ph type="pic" idx="51"/>
          </p:nvPr>
        </p:nvSpPr>
        <p:spPr>
          <a:xfrm>
            <a:off x="8129400" y="5723787"/>
            <a:ext cx="1353600" cy="1144800"/>
          </a:xfrm>
          <a:prstGeom prst="rect">
            <a:avLst/>
          </a:prstGeom>
          <a:noFill/>
          <a:ln>
            <a:noFill/>
          </a:ln>
        </p:spPr>
      </p:sp>
      <p:sp>
        <p:nvSpPr>
          <p:cNvPr id="626" name="Google Shape;626;g1dcd6100c21_3_439"/>
          <p:cNvSpPr>
            <a:spLocks noGrp="1"/>
          </p:cNvSpPr>
          <p:nvPr>
            <p:ph type="pic" idx="52"/>
          </p:nvPr>
        </p:nvSpPr>
        <p:spPr>
          <a:xfrm>
            <a:off x="6774600" y="5723787"/>
            <a:ext cx="1353600" cy="1144800"/>
          </a:xfrm>
          <a:prstGeom prst="rect">
            <a:avLst/>
          </a:prstGeom>
          <a:noFill/>
          <a:ln>
            <a:noFill/>
          </a:ln>
        </p:spPr>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eam Unit">
  <p:cSld name="Team Unit">
    <p:bg>
      <p:bgPr>
        <a:solidFill>
          <a:srgbClr val="103342"/>
        </a:solidFill>
        <a:effectLst/>
      </p:bgPr>
    </p:bg>
    <p:spTree>
      <p:nvGrpSpPr>
        <p:cNvPr id="1" name="Shape 627"/>
        <p:cNvGrpSpPr/>
        <p:nvPr/>
      </p:nvGrpSpPr>
      <p:grpSpPr>
        <a:xfrm>
          <a:off x="0" y="0"/>
          <a:ext cx="0" cy="0"/>
          <a:chOff x="0" y="0"/>
          <a:chExt cx="0" cy="0"/>
        </a:xfrm>
      </p:grpSpPr>
      <p:sp>
        <p:nvSpPr>
          <p:cNvPr id="628" name="Google Shape;628;g1dcd6100c21_3_491"/>
          <p:cNvSpPr txBox="1">
            <a:spLocks noGrp="1"/>
          </p:cNvSpPr>
          <p:nvPr>
            <p:ph type="body" idx="1"/>
          </p:nvPr>
        </p:nvSpPr>
        <p:spPr>
          <a:xfrm>
            <a:off x="695326" y="3468962"/>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9" name="Google Shape;629;g1dcd6100c21_3_491"/>
          <p:cNvSpPr>
            <a:spLocks noGrp="1"/>
          </p:cNvSpPr>
          <p:nvPr>
            <p:ph type="pic" idx="2"/>
          </p:nvPr>
        </p:nvSpPr>
        <p:spPr>
          <a:xfrm>
            <a:off x="694800" y="1799496"/>
            <a:ext cx="2088000" cy="1670400"/>
          </a:xfrm>
          <a:prstGeom prst="rect">
            <a:avLst/>
          </a:prstGeom>
          <a:solidFill>
            <a:srgbClr val="F2F2F2"/>
          </a:solidFill>
          <a:ln>
            <a:noFill/>
          </a:ln>
        </p:spPr>
      </p:sp>
      <p:sp>
        <p:nvSpPr>
          <p:cNvPr id="630" name="Google Shape;630;g1dcd6100c21_3_491"/>
          <p:cNvSpPr>
            <a:spLocks noGrp="1"/>
          </p:cNvSpPr>
          <p:nvPr>
            <p:ph type="pic" idx="3"/>
          </p:nvPr>
        </p:nvSpPr>
        <p:spPr>
          <a:xfrm>
            <a:off x="2872559" y="1799496"/>
            <a:ext cx="2088000" cy="1670400"/>
          </a:xfrm>
          <a:prstGeom prst="rect">
            <a:avLst/>
          </a:prstGeom>
          <a:solidFill>
            <a:srgbClr val="F2F2F2"/>
          </a:solidFill>
          <a:ln>
            <a:noFill/>
          </a:ln>
        </p:spPr>
      </p:sp>
      <p:sp>
        <p:nvSpPr>
          <p:cNvPr id="631" name="Google Shape;631;g1dcd6100c21_3_491"/>
          <p:cNvSpPr>
            <a:spLocks noGrp="1"/>
          </p:cNvSpPr>
          <p:nvPr>
            <p:ph type="pic" idx="4"/>
          </p:nvPr>
        </p:nvSpPr>
        <p:spPr>
          <a:xfrm>
            <a:off x="5050318" y="1800000"/>
            <a:ext cx="2088000" cy="1670400"/>
          </a:xfrm>
          <a:prstGeom prst="rect">
            <a:avLst/>
          </a:prstGeom>
          <a:solidFill>
            <a:srgbClr val="F2F2F2"/>
          </a:solidFill>
          <a:ln>
            <a:noFill/>
          </a:ln>
        </p:spPr>
      </p:sp>
      <p:sp>
        <p:nvSpPr>
          <p:cNvPr id="632" name="Google Shape;632;g1dcd6100c21_3_491"/>
          <p:cNvSpPr>
            <a:spLocks noGrp="1"/>
          </p:cNvSpPr>
          <p:nvPr>
            <p:ph type="pic" idx="5"/>
          </p:nvPr>
        </p:nvSpPr>
        <p:spPr>
          <a:xfrm>
            <a:off x="7228077" y="1800000"/>
            <a:ext cx="2088000" cy="1670400"/>
          </a:xfrm>
          <a:prstGeom prst="rect">
            <a:avLst/>
          </a:prstGeom>
          <a:solidFill>
            <a:srgbClr val="F2F2F2"/>
          </a:solidFill>
          <a:ln>
            <a:noFill/>
          </a:ln>
        </p:spPr>
      </p:sp>
      <p:sp>
        <p:nvSpPr>
          <p:cNvPr id="633" name="Google Shape;633;g1dcd6100c21_3_491"/>
          <p:cNvSpPr>
            <a:spLocks noGrp="1"/>
          </p:cNvSpPr>
          <p:nvPr>
            <p:ph type="pic" idx="6"/>
          </p:nvPr>
        </p:nvSpPr>
        <p:spPr>
          <a:xfrm>
            <a:off x="9405837" y="1800000"/>
            <a:ext cx="2088000" cy="1670400"/>
          </a:xfrm>
          <a:prstGeom prst="rect">
            <a:avLst/>
          </a:prstGeom>
          <a:solidFill>
            <a:srgbClr val="F2F2F2"/>
          </a:solidFill>
          <a:ln>
            <a:noFill/>
          </a:ln>
        </p:spPr>
      </p:sp>
      <p:sp>
        <p:nvSpPr>
          <p:cNvPr id="634" name="Google Shape;634;g1dcd6100c21_3_491"/>
          <p:cNvSpPr txBox="1">
            <a:spLocks noGrp="1"/>
          </p:cNvSpPr>
          <p:nvPr>
            <p:ph type="body" idx="7"/>
          </p:nvPr>
        </p:nvSpPr>
        <p:spPr>
          <a:xfrm>
            <a:off x="694800" y="3713762"/>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5" name="Google Shape;635;g1dcd6100c21_3_491"/>
          <p:cNvSpPr txBox="1">
            <a:spLocks noGrp="1"/>
          </p:cNvSpPr>
          <p:nvPr>
            <p:ph type="body" idx="8"/>
          </p:nvPr>
        </p:nvSpPr>
        <p:spPr>
          <a:xfrm>
            <a:off x="2872559" y="3468962"/>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6" name="Google Shape;636;g1dcd6100c21_3_491"/>
          <p:cNvSpPr txBox="1">
            <a:spLocks noGrp="1"/>
          </p:cNvSpPr>
          <p:nvPr>
            <p:ph type="body" idx="9"/>
          </p:nvPr>
        </p:nvSpPr>
        <p:spPr>
          <a:xfrm>
            <a:off x="2872033" y="3713762"/>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7" name="Google Shape;637;g1dcd6100c21_3_491"/>
          <p:cNvSpPr txBox="1">
            <a:spLocks noGrp="1"/>
          </p:cNvSpPr>
          <p:nvPr>
            <p:ph type="body" idx="13"/>
          </p:nvPr>
        </p:nvSpPr>
        <p:spPr>
          <a:xfrm>
            <a:off x="5052000" y="3468962"/>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8" name="Google Shape;638;g1dcd6100c21_3_491"/>
          <p:cNvSpPr txBox="1">
            <a:spLocks noGrp="1"/>
          </p:cNvSpPr>
          <p:nvPr>
            <p:ph type="body" idx="14"/>
          </p:nvPr>
        </p:nvSpPr>
        <p:spPr>
          <a:xfrm>
            <a:off x="5051474" y="3713762"/>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39" name="Google Shape;639;g1dcd6100c21_3_491"/>
          <p:cNvSpPr txBox="1">
            <a:spLocks noGrp="1"/>
          </p:cNvSpPr>
          <p:nvPr>
            <p:ph type="body" idx="15"/>
          </p:nvPr>
        </p:nvSpPr>
        <p:spPr>
          <a:xfrm>
            <a:off x="7226395" y="3468962"/>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0" name="Google Shape;640;g1dcd6100c21_3_491"/>
          <p:cNvSpPr txBox="1">
            <a:spLocks noGrp="1"/>
          </p:cNvSpPr>
          <p:nvPr>
            <p:ph type="body" idx="16"/>
          </p:nvPr>
        </p:nvSpPr>
        <p:spPr>
          <a:xfrm>
            <a:off x="7225869" y="3713762"/>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1" name="Google Shape;641;g1dcd6100c21_3_491"/>
          <p:cNvSpPr txBox="1">
            <a:spLocks noGrp="1"/>
          </p:cNvSpPr>
          <p:nvPr>
            <p:ph type="body" idx="17"/>
          </p:nvPr>
        </p:nvSpPr>
        <p:spPr>
          <a:xfrm>
            <a:off x="9408675" y="3468962"/>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2" name="Google Shape;642;g1dcd6100c21_3_491"/>
          <p:cNvSpPr txBox="1">
            <a:spLocks noGrp="1"/>
          </p:cNvSpPr>
          <p:nvPr>
            <p:ph type="body" idx="18"/>
          </p:nvPr>
        </p:nvSpPr>
        <p:spPr>
          <a:xfrm>
            <a:off x="9408149" y="3713762"/>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3" name="Google Shape;643;g1dcd6100c21_3_491"/>
          <p:cNvSpPr txBox="1">
            <a:spLocks noGrp="1"/>
          </p:cNvSpPr>
          <p:nvPr>
            <p:ph type="body" idx="19"/>
          </p:nvPr>
        </p:nvSpPr>
        <p:spPr>
          <a:xfrm>
            <a:off x="695851" y="5709600"/>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44" name="Google Shape;644;g1dcd6100c21_3_491"/>
          <p:cNvSpPr>
            <a:spLocks noGrp="1"/>
          </p:cNvSpPr>
          <p:nvPr>
            <p:ph type="pic" idx="20"/>
          </p:nvPr>
        </p:nvSpPr>
        <p:spPr>
          <a:xfrm>
            <a:off x="695325" y="4042349"/>
            <a:ext cx="2088000" cy="1670400"/>
          </a:xfrm>
          <a:prstGeom prst="rect">
            <a:avLst/>
          </a:prstGeom>
          <a:solidFill>
            <a:srgbClr val="F2F2F2"/>
          </a:solidFill>
          <a:ln>
            <a:noFill/>
          </a:ln>
        </p:spPr>
      </p:sp>
      <p:sp>
        <p:nvSpPr>
          <p:cNvPr id="645" name="Google Shape;645;g1dcd6100c21_3_491"/>
          <p:cNvSpPr>
            <a:spLocks noGrp="1"/>
          </p:cNvSpPr>
          <p:nvPr>
            <p:ph type="pic" idx="21"/>
          </p:nvPr>
        </p:nvSpPr>
        <p:spPr>
          <a:xfrm>
            <a:off x="2873084" y="4035600"/>
            <a:ext cx="2088000" cy="1670400"/>
          </a:xfrm>
          <a:prstGeom prst="rect">
            <a:avLst/>
          </a:prstGeom>
          <a:solidFill>
            <a:srgbClr val="F2F2F2"/>
          </a:solidFill>
          <a:ln>
            <a:noFill/>
          </a:ln>
        </p:spPr>
      </p:sp>
      <p:sp>
        <p:nvSpPr>
          <p:cNvPr id="646" name="Google Shape;646;g1dcd6100c21_3_491"/>
          <p:cNvSpPr>
            <a:spLocks noGrp="1"/>
          </p:cNvSpPr>
          <p:nvPr>
            <p:ph type="pic" idx="22"/>
          </p:nvPr>
        </p:nvSpPr>
        <p:spPr>
          <a:xfrm>
            <a:off x="5050843" y="4036171"/>
            <a:ext cx="2088000" cy="1670400"/>
          </a:xfrm>
          <a:prstGeom prst="rect">
            <a:avLst/>
          </a:prstGeom>
          <a:solidFill>
            <a:srgbClr val="F2F2F2"/>
          </a:solidFill>
          <a:ln>
            <a:noFill/>
          </a:ln>
        </p:spPr>
      </p:sp>
      <p:sp>
        <p:nvSpPr>
          <p:cNvPr id="647" name="Google Shape;647;g1dcd6100c21_3_491"/>
          <p:cNvSpPr>
            <a:spLocks noGrp="1"/>
          </p:cNvSpPr>
          <p:nvPr>
            <p:ph type="pic" idx="23"/>
          </p:nvPr>
        </p:nvSpPr>
        <p:spPr>
          <a:xfrm>
            <a:off x="7228602" y="4036171"/>
            <a:ext cx="2088000" cy="1670400"/>
          </a:xfrm>
          <a:prstGeom prst="rect">
            <a:avLst/>
          </a:prstGeom>
          <a:solidFill>
            <a:srgbClr val="F2F2F2"/>
          </a:solidFill>
          <a:ln>
            <a:noFill/>
          </a:ln>
        </p:spPr>
      </p:sp>
      <p:sp>
        <p:nvSpPr>
          <p:cNvPr id="648" name="Google Shape;648;g1dcd6100c21_3_491"/>
          <p:cNvSpPr>
            <a:spLocks noGrp="1"/>
          </p:cNvSpPr>
          <p:nvPr>
            <p:ph type="pic" idx="24"/>
          </p:nvPr>
        </p:nvSpPr>
        <p:spPr>
          <a:xfrm>
            <a:off x="9406362" y="4036171"/>
            <a:ext cx="2088000" cy="1670400"/>
          </a:xfrm>
          <a:prstGeom prst="rect">
            <a:avLst/>
          </a:prstGeom>
          <a:solidFill>
            <a:srgbClr val="F2F2F2"/>
          </a:solidFill>
          <a:ln>
            <a:noFill/>
          </a:ln>
        </p:spPr>
      </p:sp>
      <p:sp>
        <p:nvSpPr>
          <p:cNvPr id="649" name="Google Shape;649;g1dcd6100c21_3_491"/>
          <p:cNvSpPr txBox="1">
            <a:spLocks noGrp="1"/>
          </p:cNvSpPr>
          <p:nvPr>
            <p:ph type="body" idx="25"/>
          </p:nvPr>
        </p:nvSpPr>
        <p:spPr>
          <a:xfrm>
            <a:off x="695325" y="5954400"/>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0" name="Google Shape;650;g1dcd6100c21_3_491"/>
          <p:cNvSpPr txBox="1">
            <a:spLocks noGrp="1"/>
          </p:cNvSpPr>
          <p:nvPr>
            <p:ph type="body" idx="26"/>
          </p:nvPr>
        </p:nvSpPr>
        <p:spPr>
          <a:xfrm>
            <a:off x="2873084" y="5709600"/>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1" name="Google Shape;651;g1dcd6100c21_3_491"/>
          <p:cNvSpPr txBox="1">
            <a:spLocks noGrp="1"/>
          </p:cNvSpPr>
          <p:nvPr>
            <p:ph type="body" idx="27"/>
          </p:nvPr>
        </p:nvSpPr>
        <p:spPr>
          <a:xfrm>
            <a:off x="2872558" y="5954400"/>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2" name="Google Shape;652;g1dcd6100c21_3_491"/>
          <p:cNvSpPr txBox="1">
            <a:spLocks noGrp="1"/>
          </p:cNvSpPr>
          <p:nvPr>
            <p:ph type="body" idx="28"/>
          </p:nvPr>
        </p:nvSpPr>
        <p:spPr>
          <a:xfrm>
            <a:off x="5052525" y="5709600"/>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3" name="Google Shape;653;g1dcd6100c21_3_491"/>
          <p:cNvSpPr txBox="1">
            <a:spLocks noGrp="1"/>
          </p:cNvSpPr>
          <p:nvPr>
            <p:ph type="body" idx="29"/>
          </p:nvPr>
        </p:nvSpPr>
        <p:spPr>
          <a:xfrm>
            <a:off x="5051999" y="5954400"/>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4" name="Google Shape;654;g1dcd6100c21_3_491"/>
          <p:cNvSpPr txBox="1">
            <a:spLocks noGrp="1"/>
          </p:cNvSpPr>
          <p:nvPr>
            <p:ph type="body" idx="30"/>
          </p:nvPr>
        </p:nvSpPr>
        <p:spPr>
          <a:xfrm>
            <a:off x="7226920" y="5709600"/>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5" name="Google Shape;655;g1dcd6100c21_3_491"/>
          <p:cNvSpPr txBox="1">
            <a:spLocks noGrp="1"/>
          </p:cNvSpPr>
          <p:nvPr>
            <p:ph type="body" idx="31"/>
          </p:nvPr>
        </p:nvSpPr>
        <p:spPr>
          <a:xfrm>
            <a:off x="7226394" y="5954400"/>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6" name="Google Shape;656;g1dcd6100c21_3_491"/>
          <p:cNvSpPr txBox="1">
            <a:spLocks noGrp="1"/>
          </p:cNvSpPr>
          <p:nvPr>
            <p:ph type="body" idx="32"/>
          </p:nvPr>
        </p:nvSpPr>
        <p:spPr>
          <a:xfrm>
            <a:off x="9409200" y="5709600"/>
            <a:ext cx="2088000" cy="244800"/>
          </a:xfrm>
          <a:prstGeom prst="rect">
            <a:avLst/>
          </a:prstGeom>
          <a:solidFill>
            <a:srgbClr val="103342"/>
          </a:solidFill>
          <a:ln>
            <a:noFill/>
          </a:ln>
        </p:spPr>
        <p:txBody>
          <a:bodyPr spcFirstLastPara="1" wrap="square" lIns="108000" tIns="36000" rIns="108000" bIns="0" anchor="t" anchorCtr="0">
            <a:noAutofit/>
          </a:bodyPr>
          <a:lstStyle>
            <a:lvl1pPr marL="457200" lvl="0" indent="-228600" algn="l">
              <a:lnSpc>
                <a:spcPct val="100000"/>
              </a:lnSpc>
              <a:spcBef>
                <a:spcPts val="0"/>
              </a:spcBef>
              <a:spcAft>
                <a:spcPts val="0"/>
              </a:spcAft>
              <a:buSzPts val="1400"/>
              <a:buFont typeface="Calibri"/>
              <a:buNone/>
              <a:defRPr sz="1400" b="1">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7" name="Google Shape;657;g1dcd6100c21_3_491"/>
          <p:cNvSpPr txBox="1">
            <a:spLocks noGrp="1"/>
          </p:cNvSpPr>
          <p:nvPr>
            <p:ph type="body" idx="33"/>
          </p:nvPr>
        </p:nvSpPr>
        <p:spPr>
          <a:xfrm>
            <a:off x="9408674" y="5954400"/>
            <a:ext cx="2088000" cy="244800"/>
          </a:xfrm>
          <a:prstGeom prst="rect">
            <a:avLst/>
          </a:prstGeom>
          <a:solidFill>
            <a:srgbClr val="103342"/>
          </a:solidFill>
          <a:ln>
            <a:noFill/>
          </a:ln>
        </p:spPr>
        <p:txBody>
          <a:bodyPr spcFirstLastPara="1" wrap="square" lIns="108000" tIns="0" rIns="108000" bIns="36000" anchor="t" anchorCtr="0">
            <a:noAutofit/>
          </a:bodyPr>
          <a:lstStyle>
            <a:lvl1pPr marL="457200" lvl="0" indent="-228600" algn="l">
              <a:lnSpc>
                <a:spcPct val="100000"/>
              </a:lnSpc>
              <a:spcBef>
                <a:spcPts val="0"/>
              </a:spcBef>
              <a:spcAft>
                <a:spcPts val="0"/>
              </a:spcAft>
              <a:buSzPts val="1400"/>
              <a:buFont typeface="Calibri"/>
              <a:buNone/>
              <a:defRPr sz="1400" b="0">
                <a:solidFill>
                  <a:schemeClr val="lt1"/>
                </a:solidFill>
              </a:defRPr>
            </a:lvl1pPr>
            <a:lvl2pPr marL="914400" lvl="1" indent="-228600" algn="l">
              <a:lnSpc>
                <a:spcPct val="100000"/>
              </a:lnSpc>
              <a:spcBef>
                <a:spcPts val="40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58" name="Google Shape;658;g1dcd6100c21_3_491"/>
          <p:cNvPicPr preferRelativeResize="0"/>
          <p:nvPr/>
        </p:nvPicPr>
        <p:blipFill rotWithShape="1">
          <a:blip r:embed="rId2">
            <a:alphaModFix/>
          </a:blip>
          <a:srcRect/>
          <a:stretch/>
        </p:blipFill>
        <p:spPr>
          <a:xfrm>
            <a:off x="11378632" y="230551"/>
            <a:ext cx="610167" cy="359999"/>
          </a:xfrm>
          <a:prstGeom prst="rect">
            <a:avLst/>
          </a:prstGeom>
          <a:noFill/>
          <a:ln>
            <a:noFill/>
          </a:ln>
        </p:spPr>
      </p:pic>
      <p:sp>
        <p:nvSpPr>
          <p:cNvPr id="659" name="Google Shape;659;g1dcd6100c21_3_491"/>
          <p:cNvSpPr txBox="1"/>
          <p:nvPr/>
        </p:nvSpPr>
        <p:spPr>
          <a:xfrm>
            <a:off x="11641138" y="6445374"/>
            <a:ext cx="550862" cy="187200"/>
          </a:xfrm>
          <a:prstGeom prst="rect">
            <a:avLst/>
          </a:prstGeom>
          <a:solidFill>
            <a:srgbClr val="103342"/>
          </a:solid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chemeClr val="accent1"/>
                </a:solidFill>
                <a:latin typeface="Calibri"/>
                <a:ea typeface="Calibri"/>
                <a:cs typeface="Calibri"/>
                <a:sym typeface="Calibri"/>
              </a:rPr>
              <a:t>‹#›</a:t>
            </a:fld>
            <a:endParaRPr sz="1200" b="1">
              <a:solidFill>
                <a:schemeClr val="accent1"/>
              </a:solidFill>
              <a:latin typeface="Calibri"/>
              <a:ea typeface="Calibri"/>
              <a:cs typeface="Calibri"/>
              <a:sym typeface="Calibri"/>
            </a:endParaRPr>
          </a:p>
        </p:txBody>
      </p:sp>
      <p:sp>
        <p:nvSpPr>
          <p:cNvPr id="660" name="Google Shape;660;g1dcd6100c21_3_491"/>
          <p:cNvSpPr txBox="1">
            <a:spLocks noGrp="1"/>
          </p:cNvSpPr>
          <p:nvPr>
            <p:ph type="ftr" idx="11"/>
          </p:nvPr>
        </p:nvSpPr>
        <p:spPr>
          <a:xfrm>
            <a:off x="695326" y="6446580"/>
            <a:ext cx="10801349" cy="184666"/>
          </a:xfrm>
          <a:prstGeom prst="rect">
            <a:avLst/>
          </a:prstGeom>
          <a:solidFill>
            <a:srgbClr val="103342"/>
          </a:solidFill>
          <a:ln>
            <a:noFill/>
          </a:ln>
        </p:spPr>
        <p:txBody>
          <a:bodyPr spcFirstLastPara="1" wrap="square" lIns="0" tIns="0" rIns="0" bIns="0" anchor="ctr" anchorCtr="0">
            <a:spAutoFit/>
          </a:bodyPr>
          <a:lstStyle>
            <a:lvl1pPr lvl="0" algn="l">
              <a:spcBef>
                <a:spcPts val="0"/>
              </a:spcBef>
              <a:spcAft>
                <a:spcPts val="0"/>
              </a:spcAft>
              <a:buSzPts val="1400"/>
              <a:buNone/>
              <a:defRPr sz="12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1" name="Google Shape;661;g1dcd6100c21_3_491"/>
          <p:cNvSpPr/>
          <p:nvPr/>
        </p:nvSpPr>
        <p:spPr>
          <a:xfrm>
            <a:off x="0" y="3470400"/>
            <a:ext cx="607249" cy="494844"/>
          </a:xfrm>
          <a:prstGeom prst="rect">
            <a:avLst/>
          </a:prstGeom>
          <a:solidFill>
            <a:srgbClr val="D8D8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2" name="Google Shape;662;g1dcd6100c21_3_491"/>
          <p:cNvSpPr/>
          <p:nvPr/>
        </p:nvSpPr>
        <p:spPr>
          <a:xfrm>
            <a:off x="0" y="1800000"/>
            <a:ext cx="607249" cy="1670400"/>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3" name="Google Shape;663;g1dcd6100c21_3_491"/>
          <p:cNvSpPr/>
          <p:nvPr/>
        </p:nvSpPr>
        <p:spPr>
          <a:xfrm>
            <a:off x="526" y="5713035"/>
            <a:ext cx="607249" cy="494844"/>
          </a:xfrm>
          <a:prstGeom prst="rect">
            <a:avLst/>
          </a:prstGeom>
          <a:solidFill>
            <a:srgbClr val="D8D8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4" name="Google Shape;664;g1dcd6100c21_3_491"/>
          <p:cNvSpPr/>
          <p:nvPr/>
        </p:nvSpPr>
        <p:spPr>
          <a:xfrm>
            <a:off x="0" y="4042635"/>
            <a:ext cx="607249" cy="1670400"/>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5" name="Google Shape;665;g1dcd6100c21_3_491"/>
          <p:cNvSpPr/>
          <p:nvPr/>
        </p:nvSpPr>
        <p:spPr>
          <a:xfrm>
            <a:off x="11588115" y="3470400"/>
            <a:ext cx="607249" cy="494844"/>
          </a:xfrm>
          <a:prstGeom prst="rect">
            <a:avLst/>
          </a:prstGeom>
          <a:solidFill>
            <a:srgbClr val="D8D8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6" name="Google Shape;666;g1dcd6100c21_3_491"/>
          <p:cNvSpPr/>
          <p:nvPr/>
        </p:nvSpPr>
        <p:spPr>
          <a:xfrm>
            <a:off x="11588115" y="1800000"/>
            <a:ext cx="607249" cy="1670400"/>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7" name="Google Shape;667;g1dcd6100c21_3_491"/>
          <p:cNvSpPr/>
          <p:nvPr/>
        </p:nvSpPr>
        <p:spPr>
          <a:xfrm>
            <a:off x="11588115" y="5709600"/>
            <a:ext cx="607249" cy="494844"/>
          </a:xfrm>
          <a:prstGeom prst="rect">
            <a:avLst/>
          </a:prstGeom>
          <a:solidFill>
            <a:srgbClr val="D8D8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8" name="Google Shape;668;g1dcd6100c21_3_491"/>
          <p:cNvSpPr/>
          <p:nvPr/>
        </p:nvSpPr>
        <p:spPr>
          <a:xfrm>
            <a:off x="11588115" y="4042800"/>
            <a:ext cx="607249" cy="1670400"/>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9" name="Google Shape;669;g1dcd6100c21_3_491"/>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lt1"/>
              </a:buClr>
              <a:buSzPts val="2400"/>
              <a:buFont typeface="Tahoma"/>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0" name="Google Shape;670;g1dcd6100c21_3_491"/>
          <p:cNvSpPr txBox="1">
            <a:spLocks noGrp="1"/>
          </p:cNvSpPr>
          <p:nvPr>
            <p:ph type="body" idx="34"/>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lt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1_Team Member">
  <p:cSld name="1_Team Member">
    <p:bg>
      <p:bgPr>
        <a:solidFill>
          <a:srgbClr val="103342"/>
        </a:solidFill>
        <a:effectLst/>
      </p:bgPr>
    </p:bg>
    <p:spTree>
      <p:nvGrpSpPr>
        <p:cNvPr id="1" name="Shape 671"/>
        <p:cNvGrpSpPr/>
        <p:nvPr/>
      </p:nvGrpSpPr>
      <p:grpSpPr>
        <a:xfrm>
          <a:off x="0" y="0"/>
          <a:ext cx="0" cy="0"/>
          <a:chOff x="0" y="0"/>
          <a:chExt cx="0" cy="0"/>
        </a:xfrm>
      </p:grpSpPr>
      <p:sp>
        <p:nvSpPr>
          <p:cNvPr id="672" name="Google Shape;672;g1dcd6100c21_3_535"/>
          <p:cNvSpPr>
            <a:spLocks noGrp="1"/>
          </p:cNvSpPr>
          <p:nvPr>
            <p:ph type="pic" idx="2"/>
          </p:nvPr>
        </p:nvSpPr>
        <p:spPr>
          <a:xfrm>
            <a:off x="0" y="1"/>
            <a:ext cx="4151313" cy="6857997"/>
          </a:xfrm>
          <a:prstGeom prst="rect">
            <a:avLst/>
          </a:prstGeom>
          <a:solidFill>
            <a:srgbClr val="F2F2F2"/>
          </a:solidFill>
          <a:ln>
            <a:noFill/>
          </a:ln>
        </p:spPr>
      </p:sp>
      <p:sp>
        <p:nvSpPr>
          <p:cNvPr id="673" name="Google Shape;673;g1dcd6100c21_3_535"/>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chemeClr val="accent1"/>
                </a:solidFill>
                <a:latin typeface="Calibri"/>
                <a:ea typeface="Calibri"/>
                <a:cs typeface="Calibri"/>
                <a:sym typeface="Calibri"/>
              </a:rPr>
              <a:t>‹#›</a:t>
            </a:fld>
            <a:endParaRPr sz="1200" b="1">
              <a:solidFill>
                <a:schemeClr val="accent1"/>
              </a:solidFill>
              <a:latin typeface="Calibri"/>
              <a:ea typeface="Calibri"/>
              <a:cs typeface="Calibri"/>
              <a:sym typeface="Calibri"/>
            </a:endParaRPr>
          </a:p>
        </p:txBody>
      </p:sp>
      <p:sp>
        <p:nvSpPr>
          <p:cNvPr id="674" name="Google Shape;674;g1dcd6100c21_3_535"/>
          <p:cNvSpPr txBox="1">
            <a:spLocks noGrp="1"/>
          </p:cNvSpPr>
          <p:nvPr>
            <p:ph type="body" idx="1"/>
          </p:nvPr>
        </p:nvSpPr>
        <p:spPr>
          <a:xfrm>
            <a:off x="4367214" y="230551"/>
            <a:ext cx="6840000" cy="6402024"/>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0"/>
              </a:spcBef>
              <a:spcAft>
                <a:spcPts val="0"/>
              </a:spcAft>
              <a:buSzPts val="1400"/>
              <a:buFont typeface="Calibri"/>
              <a:buNone/>
              <a:defRPr sz="1400">
                <a:solidFill>
                  <a:schemeClr val="lt1"/>
                </a:solidFill>
              </a:defRPr>
            </a:lvl1pPr>
            <a:lvl2pPr marL="914400" lvl="1" indent="-228600" algn="l">
              <a:lnSpc>
                <a:spcPct val="100000"/>
              </a:lnSpc>
              <a:spcBef>
                <a:spcPts val="0"/>
              </a:spcBef>
              <a:spcAft>
                <a:spcPts val="0"/>
              </a:spcAft>
              <a:buSzPts val="1800"/>
              <a:buFont typeface="Calibri"/>
              <a:buNone/>
              <a:defRPr/>
            </a:lvl2pPr>
            <a:lvl3pPr marL="1371600" lvl="2" indent="-228600" algn="l">
              <a:lnSpc>
                <a:spcPct val="100000"/>
              </a:lnSpc>
              <a:spcBef>
                <a:spcPts val="0"/>
              </a:spcBef>
              <a:spcAft>
                <a:spcPts val="0"/>
              </a:spcAft>
              <a:buSzPts val="1800"/>
              <a:buFont typeface="Calibri"/>
              <a:buNone/>
              <a:defRPr/>
            </a:lvl3pPr>
            <a:lvl4pPr marL="1828800" lvl="3" indent="-228600" algn="l">
              <a:lnSpc>
                <a:spcPct val="100000"/>
              </a:lnSpc>
              <a:spcBef>
                <a:spcPts val="0"/>
              </a:spcBef>
              <a:spcAft>
                <a:spcPts val="0"/>
              </a:spcAft>
              <a:buSzPts val="1800"/>
              <a:buFont typeface="Calibri"/>
              <a:buNone/>
              <a:defRPr/>
            </a:lvl4pPr>
            <a:lvl5pPr marL="2286000" lvl="4" indent="-228600" algn="l">
              <a:lnSpc>
                <a:spcPct val="100000"/>
              </a:lnSpc>
              <a:spcBef>
                <a:spcPts val="0"/>
              </a:spcBef>
              <a:spcAft>
                <a:spcPts val="0"/>
              </a:spcAft>
              <a:buSzPts val="1800"/>
              <a:buFont typeface="Calibri"/>
              <a:buNone/>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5" name="Google Shape;675;g1dcd6100c21_3_535"/>
          <p:cNvSpPr txBox="1">
            <a:spLocks noGrp="1"/>
          </p:cNvSpPr>
          <p:nvPr>
            <p:ph type="title"/>
          </p:nvPr>
        </p:nvSpPr>
        <p:spPr>
          <a:xfrm>
            <a:off x="0" y="5976837"/>
            <a:ext cx="4151313" cy="881162"/>
          </a:xfrm>
          <a:prstGeom prst="rect">
            <a:avLst/>
          </a:prstGeom>
          <a:solidFill>
            <a:srgbClr val="D8D8D8">
              <a:alpha val="94901"/>
            </a:srgbClr>
          </a:solidFill>
          <a:ln>
            <a:noFill/>
          </a:ln>
        </p:spPr>
        <p:txBody>
          <a:bodyPr spcFirstLastPara="1" wrap="square" lIns="216000" tIns="144000" rIns="180000" bIns="180000" anchor="b" anchorCtr="0">
            <a:spAutoFit/>
          </a:bodyPr>
          <a:lstStyle>
            <a:lvl1pPr lvl="0" algn="l">
              <a:lnSpc>
                <a:spcPct val="100000"/>
              </a:lnSpc>
              <a:spcBef>
                <a:spcPts val="0"/>
              </a:spcBef>
              <a:spcAft>
                <a:spcPts val="0"/>
              </a:spcAft>
              <a:buClr>
                <a:schemeClr val="lt1"/>
              </a:buClr>
              <a:buSzPts val="1800"/>
              <a:buFont typeface="Tahoma"/>
              <a:buNone/>
              <a:defRPr sz="18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pic>
        <p:nvPicPr>
          <p:cNvPr id="676" name="Google Shape;676;g1dcd6100c21_3_535"/>
          <p:cNvPicPr preferRelativeResize="0"/>
          <p:nvPr/>
        </p:nvPicPr>
        <p:blipFill rotWithShape="1">
          <a:blip r:embed="rId2">
            <a:alphaModFix/>
          </a:blip>
          <a:srcRect/>
          <a:stretch/>
        </p:blipFill>
        <p:spPr>
          <a:xfrm>
            <a:off x="11378632" y="230551"/>
            <a:ext cx="610167" cy="359999"/>
          </a:xfrm>
          <a:prstGeom prst="rect">
            <a:avLst/>
          </a:prstGeom>
          <a:noFill/>
          <a:ln>
            <a:noFill/>
          </a:ln>
        </p:spPr>
      </p:pic>
    </p:spTree>
  </p:cSld>
  <p:clrMapOvr>
    <a:masterClrMapping/>
  </p:clrMapOvr>
  <p:extLst>
    <p:ext uri="{DCECCB84-F9BA-43D5-87BE-67443E8EF086}">
      <p15:sldGuideLst xmlns:p15="http://schemas.microsoft.com/office/powerpoint/2012/main">
        <p15:guide id="1" pos="2751">
          <p15:clr>
            <a:srgbClr val="FBAE40"/>
          </p15:clr>
        </p15:guide>
        <p15:guide id="2" pos="2615">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Offering">
  <p:cSld name="Offering">
    <p:spTree>
      <p:nvGrpSpPr>
        <p:cNvPr id="1" name="Shape 677"/>
        <p:cNvGrpSpPr/>
        <p:nvPr/>
      </p:nvGrpSpPr>
      <p:grpSpPr>
        <a:xfrm>
          <a:off x="0" y="0"/>
          <a:ext cx="0" cy="0"/>
          <a:chOff x="0" y="0"/>
          <a:chExt cx="0" cy="0"/>
        </a:xfrm>
      </p:grpSpPr>
      <p:sp>
        <p:nvSpPr>
          <p:cNvPr id="678" name="Google Shape;678;g1dcd6100c21_3_541"/>
          <p:cNvSpPr/>
          <p:nvPr/>
        </p:nvSpPr>
        <p:spPr>
          <a:xfrm>
            <a:off x="695608" y="1517067"/>
            <a:ext cx="2592388" cy="585153"/>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9" name="Google Shape;679;g1dcd6100c21_3_541"/>
          <p:cNvSpPr txBox="1"/>
          <p:nvPr/>
        </p:nvSpPr>
        <p:spPr>
          <a:xfrm>
            <a:off x="11641138" y="6445374"/>
            <a:ext cx="550862" cy="187200"/>
          </a:xfrm>
          <a:prstGeom prst="rect">
            <a:avLst/>
          </a:prstGeom>
          <a:noFill/>
          <a:ln>
            <a:noFill/>
          </a:ln>
        </p:spPr>
        <p:txBody>
          <a:bodyPr spcFirstLastPara="1" wrap="square" lIns="0" tIns="0" rIns="180000" bIns="0" anchor="ctr" anchorCtr="0">
            <a:spAutoFit/>
          </a:bodyPr>
          <a:lstStyle/>
          <a:p>
            <a:pPr marL="0" marR="0" lvl="0" indent="0" algn="r" rtl="0">
              <a:spcBef>
                <a:spcPts val="0"/>
              </a:spcBef>
              <a:spcAft>
                <a:spcPts val="0"/>
              </a:spcAft>
              <a:buNone/>
            </a:pPr>
            <a:fld id="{00000000-1234-1234-1234-123412341234}" type="slidenum">
              <a:rPr lang="en-GB" sz="1200" b="1">
                <a:solidFill>
                  <a:srgbClr val="A5A5A5"/>
                </a:solidFill>
                <a:latin typeface="Calibri"/>
                <a:ea typeface="Calibri"/>
                <a:cs typeface="Calibri"/>
                <a:sym typeface="Calibri"/>
              </a:rPr>
              <a:t>‹#›</a:t>
            </a:fld>
            <a:endParaRPr sz="1200" b="1">
              <a:solidFill>
                <a:srgbClr val="A5A5A5"/>
              </a:solidFill>
              <a:latin typeface="Calibri"/>
              <a:ea typeface="Calibri"/>
              <a:cs typeface="Calibri"/>
              <a:sym typeface="Calibri"/>
            </a:endParaRPr>
          </a:p>
        </p:txBody>
      </p:sp>
      <p:sp>
        <p:nvSpPr>
          <p:cNvPr id="680" name="Google Shape;680;g1dcd6100c21_3_541"/>
          <p:cNvSpPr txBox="1">
            <a:spLocks noGrp="1"/>
          </p:cNvSpPr>
          <p:nvPr>
            <p:ph type="ftr" idx="11"/>
          </p:nvPr>
        </p:nvSpPr>
        <p:spPr>
          <a:xfrm>
            <a:off x="694800" y="6446580"/>
            <a:ext cx="10801875" cy="188106"/>
          </a:xfrm>
          <a:prstGeom prst="rect">
            <a:avLst/>
          </a:prstGeom>
          <a:noFill/>
          <a:ln>
            <a:noFill/>
          </a:ln>
        </p:spPr>
        <p:txBody>
          <a:bodyPr spcFirstLastPara="1" wrap="square" lIns="0" tIns="0" rIns="0" bIns="0" anchor="ctr" anchorCtr="0">
            <a:spAutoFit/>
          </a:bodyPr>
          <a:lstStyle>
            <a:lvl1pPr lvl="0" algn="l">
              <a:spcBef>
                <a:spcPts val="0"/>
              </a:spcBef>
              <a:spcAft>
                <a:spcPts val="0"/>
              </a:spcAft>
              <a:buSzPts val="1400"/>
              <a:buNone/>
              <a:defRPr sz="1200">
                <a:solidFill>
                  <a:srgbClr val="A5A5A5"/>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1" name="Google Shape;681;g1dcd6100c21_3_541"/>
          <p:cNvSpPr txBox="1">
            <a:spLocks noGrp="1"/>
          </p:cNvSpPr>
          <p:nvPr>
            <p:ph type="body" idx="1"/>
          </p:nvPr>
        </p:nvSpPr>
        <p:spPr>
          <a:xfrm>
            <a:off x="694801" y="3307396"/>
            <a:ext cx="2593195" cy="2949871"/>
          </a:xfrm>
          <a:prstGeom prst="rect">
            <a:avLst/>
          </a:prstGeom>
          <a:noFill/>
          <a:ln>
            <a:noFill/>
          </a:ln>
        </p:spPr>
        <p:txBody>
          <a:bodyPr spcFirstLastPara="1" wrap="square" lIns="144000" tIns="108000" rIns="144000" bIns="180000" anchor="t" anchorCtr="0">
            <a:noAutofit/>
          </a:bodyPr>
          <a:lstStyle>
            <a:lvl1pPr marL="457200" lvl="0" indent="-228600" algn="ctr">
              <a:lnSpc>
                <a:spcPct val="100000"/>
              </a:lnSpc>
              <a:spcBef>
                <a:spcPts val="1000"/>
              </a:spcBef>
              <a:spcAft>
                <a:spcPts val="0"/>
              </a:spcAft>
              <a:buSzPts val="1400"/>
              <a:buNone/>
              <a:defRPr sz="1400">
                <a:solidFill>
                  <a:schemeClr val="dk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2" name="Google Shape;682;g1dcd6100c21_3_541"/>
          <p:cNvSpPr txBox="1">
            <a:spLocks noGrp="1"/>
          </p:cNvSpPr>
          <p:nvPr>
            <p:ph type="body" idx="2"/>
          </p:nvPr>
        </p:nvSpPr>
        <p:spPr>
          <a:xfrm>
            <a:off x="695608" y="1677206"/>
            <a:ext cx="2592388" cy="399710"/>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683" name="Google Shape;683;g1dcd6100c21_3_541"/>
          <p:cNvPicPr preferRelativeResize="0"/>
          <p:nvPr/>
        </p:nvPicPr>
        <p:blipFill rotWithShape="1">
          <a:blip r:embed="rId2">
            <a:alphaModFix/>
          </a:blip>
          <a:srcRect/>
          <a:stretch/>
        </p:blipFill>
        <p:spPr>
          <a:xfrm>
            <a:off x="11378631" y="230551"/>
            <a:ext cx="610169" cy="359999"/>
          </a:xfrm>
          <a:prstGeom prst="rect">
            <a:avLst/>
          </a:prstGeom>
          <a:noFill/>
          <a:ln>
            <a:noFill/>
          </a:ln>
        </p:spPr>
      </p:pic>
      <p:sp>
        <p:nvSpPr>
          <p:cNvPr id="684" name="Google Shape;684;g1dcd6100c21_3_541"/>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lvl1pPr lvl="0" algn="l">
              <a:lnSpc>
                <a:spcPct val="100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5" name="Google Shape;685;g1dcd6100c21_3_541"/>
          <p:cNvSpPr txBox="1">
            <a:spLocks noGrp="1"/>
          </p:cNvSpPr>
          <p:nvPr>
            <p:ph type="body" idx="3"/>
          </p:nvPr>
        </p:nvSpPr>
        <p:spPr>
          <a:xfrm>
            <a:off x="695324" y="525234"/>
            <a:ext cx="10439475" cy="346075"/>
          </a:xfrm>
          <a:prstGeom prst="rect">
            <a:avLst/>
          </a:prstGeom>
          <a:noFill/>
          <a:ln>
            <a:noFill/>
          </a:ln>
        </p:spPr>
        <p:txBody>
          <a:bodyPr spcFirstLastPara="1" wrap="square" lIns="0" tIns="0" rIns="0" bIns="0" anchor="ctr" anchorCtr="0">
            <a:noAutofit/>
          </a:bodyPr>
          <a:lstStyle>
            <a:lvl1pPr marL="457200" lvl="0" indent="-228600" algn="l">
              <a:lnSpc>
                <a:spcPct val="100000"/>
              </a:lnSpc>
              <a:spcBef>
                <a:spcPts val="1000"/>
              </a:spcBef>
              <a:spcAft>
                <a:spcPts val="0"/>
              </a:spcAft>
              <a:buSzPts val="1800"/>
              <a:buNone/>
              <a:defRPr b="0" i="0">
                <a:solidFill>
                  <a:schemeClr val="dk1"/>
                </a:solidFill>
                <a:latin typeface="Lato"/>
                <a:ea typeface="Lato"/>
                <a:cs typeface="Lato"/>
                <a:sym typeface="Lato"/>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6" name="Google Shape;686;g1dcd6100c21_3_541"/>
          <p:cNvSpPr/>
          <p:nvPr/>
        </p:nvSpPr>
        <p:spPr>
          <a:xfrm>
            <a:off x="694801" y="2169124"/>
            <a:ext cx="2592388" cy="1046064"/>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87" name="Google Shape;687;g1dcd6100c21_3_541"/>
          <p:cNvSpPr txBox="1">
            <a:spLocks noGrp="1"/>
          </p:cNvSpPr>
          <p:nvPr>
            <p:ph type="body" idx="4"/>
          </p:nvPr>
        </p:nvSpPr>
        <p:spPr>
          <a:xfrm>
            <a:off x="694800" y="2153458"/>
            <a:ext cx="2593195" cy="994496"/>
          </a:xfrm>
          <a:prstGeom prst="rect">
            <a:avLst/>
          </a:prstGeom>
          <a:noFill/>
          <a:ln>
            <a:noFill/>
          </a:ln>
        </p:spPr>
        <p:txBody>
          <a:bodyPr spcFirstLastPara="1" wrap="square" lIns="144000" tIns="108000" rIns="144000" bIns="180000" anchor="t"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8" name="Google Shape;688;g1dcd6100c21_3_541"/>
          <p:cNvSpPr/>
          <p:nvPr/>
        </p:nvSpPr>
        <p:spPr>
          <a:xfrm>
            <a:off x="6165325" y="1517067"/>
            <a:ext cx="2592388" cy="585153"/>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89" name="Google Shape;689;g1dcd6100c21_3_541"/>
          <p:cNvSpPr txBox="1">
            <a:spLocks noGrp="1"/>
          </p:cNvSpPr>
          <p:nvPr>
            <p:ph type="body" idx="5"/>
          </p:nvPr>
        </p:nvSpPr>
        <p:spPr>
          <a:xfrm>
            <a:off x="6164518" y="3307397"/>
            <a:ext cx="2593195" cy="2942742"/>
          </a:xfrm>
          <a:prstGeom prst="rect">
            <a:avLst/>
          </a:prstGeom>
          <a:noFill/>
          <a:ln>
            <a:noFill/>
          </a:ln>
        </p:spPr>
        <p:txBody>
          <a:bodyPr spcFirstLastPara="1" wrap="square" lIns="144000" tIns="108000" rIns="144000" bIns="180000" anchor="t" anchorCtr="0">
            <a:noAutofit/>
          </a:bodyPr>
          <a:lstStyle>
            <a:lvl1pPr marL="457200" lvl="0" indent="-228600" algn="ctr">
              <a:lnSpc>
                <a:spcPct val="100000"/>
              </a:lnSpc>
              <a:spcBef>
                <a:spcPts val="1000"/>
              </a:spcBef>
              <a:spcAft>
                <a:spcPts val="0"/>
              </a:spcAft>
              <a:buSzPts val="1400"/>
              <a:buNone/>
              <a:defRPr sz="1400">
                <a:solidFill>
                  <a:schemeClr val="dk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0" name="Google Shape;690;g1dcd6100c21_3_541"/>
          <p:cNvSpPr txBox="1">
            <a:spLocks noGrp="1"/>
          </p:cNvSpPr>
          <p:nvPr>
            <p:ph type="body" idx="6"/>
          </p:nvPr>
        </p:nvSpPr>
        <p:spPr>
          <a:xfrm>
            <a:off x="6165325" y="1677206"/>
            <a:ext cx="2592388" cy="399710"/>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1" name="Google Shape;691;g1dcd6100c21_3_541"/>
          <p:cNvSpPr/>
          <p:nvPr/>
        </p:nvSpPr>
        <p:spPr>
          <a:xfrm>
            <a:off x="6164518" y="2169124"/>
            <a:ext cx="2592388" cy="1046064"/>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92" name="Google Shape;692;g1dcd6100c21_3_541"/>
          <p:cNvSpPr txBox="1">
            <a:spLocks noGrp="1"/>
          </p:cNvSpPr>
          <p:nvPr>
            <p:ph type="body" idx="7"/>
          </p:nvPr>
        </p:nvSpPr>
        <p:spPr>
          <a:xfrm>
            <a:off x="6164517" y="2153458"/>
            <a:ext cx="2593195" cy="994496"/>
          </a:xfrm>
          <a:prstGeom prst="rect">
            <a:avLst/>
          </a:prstGeom>
          <a:noFill/>
          <a:ln>
            <a:noFill/>
          </a:ln>
        </p:spPr>
        <p:txBody>
          <a:bodyPr spcFirstLastPara="1" wrap="square" lIns="144000" tIns="108000" rIns="144000" bIns="180000" anchor="t"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3" name="Google Shape;693;g1dcd6100c21_3_541"/>
          <p:cNvSpPr/>
          <p:nvPr/>
        </p:nvSpPr>
        <p:spPr>
          <a:xfrm>
            <a:off x="8893132" y="1512750"/>
            <a:ext cx="2592388" cy="585153"/>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94" name="Google Shape;694;g1dcd6100c21_3_541"/>
          <p:cNvSpPr txBox="1">
            <a:spLocks noGrp="1"/>
          </p:cNvSpPr>
          <p:nvPr>
            <p:ph type="body" idx="8"/>
          </p:nvPr>
        </p:nvSpPr>
        <p:spPr>
          <a:xfrm>
            <a:off x="8892325" y="3303079"/>
            <a:ext cx="2593195" cy="2949871"/>
          </a:xfrm>
          <a:prstGeom prst="rect">
            <a:avLst/>
          </a:prstGeom>
          <a:noFill/>
          <a:ln>
            <a:noFill/>
          </a:ln>
        </p:spPr>
        <p:txBody>
          <a:bodyPr spcFirstLastPara="1" wrap="square" lIns="144000" tIns="108000" rIns="144000" bIns="180000" anchor="t" anchorCtr="0">
            <a:noAutofit/>
          </a:bodyPr>
          <a:lstStyle>
            <a:lvl1pPr marL="457200" lvl="0" indent="-228600" algn="ctr">
              <a:lnSpc>
                <a:spcPct val="100000"/>
              </a:lnSpc>
              <a:spcBef>
                <a:spcPts val="1000"/>
              </a:spcBef>
              <a:spcAft>
                <a:spcPts val="0"/>
              </a:spcAft>
              <a:buSzPts val="1400"/>
              <a:buNone/>
              <a:defRPr sz="1400">
                <a:solidFill>
                  <a:schemeClr val="dk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5" name="Google Shape;695;g1dcd6100c21_3_541"/>
          <p:cNvSpPr txBox="1">
            <a:spLocks noGrp="1"/>
          </p:cNvSpPr>
          <p:nvPr>
            <p:ph type="body" idx="9"/>
          </p:nvPr>
        </p:nvSpPr>
        <p:spPr>
          <a:xfrm>
            <a:off x="8893132" y="1605654"/>
            <a:ext cx="2592388" cy="399710"/>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6" name="Google Shape;696;g1dcd6100c21_3_541"/>
          <p:cNvSpPr/>
          <p:nvPr/>
        </p:nvSpPr>
        <p:spPr>
          <a:xfrm>
            <a:off x="8892325" y="2164807"/>
            <a:ext cx="2592388" cy="1046064"/>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97" name="Google Shape;697;g1dcd6100c21_3_541"/>
          <p:cNvSpPr txBox="1">
            <a:spLocks noGrp="1"/>
          </p:cNvSpPr>
          <p:nvPr>
            <p:ph type="body" idx="13"/>
          </p:nvPr>
        </p:nvSpPr>
        <p:spPr>
          <a:xfrm>
            <a:off x="8892324" y="2135694"/>
            <a:ext cx="2593195" cy="994496"/>
          </a:xfrm>
          <a:prstGeom prst="rect">
            <a:avLst/>
          </a:prstGeom>
          <a:noFill/>
          <a:ln>
            <a:noFill/>
          </a:ln>
        </p:spPr>
        <p:txBody>
          <a:bodyPr spcFirstLastPara="1" wrap="square" lIns="144000" tIns="108000" rIns="144000" bIns="180000" anchor="t"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98" name="Google Shape;698;g1dcd6100c21_3_541"/>
          <p:cNvSpPr/>
          <p:nvPr/>
        </p:nvSpPr>
        <p:spPr>
          <a:xfrm>
            <a:off x="3435904" y="1520020"/>
            <a:ext cx="2592388" cy="585153"/>
          </a:xfrm>
          <a:prstGeom prst="rect">
            <a:avLst/>
          </a:prstGeom>
          <a:solidFill>
            <a:srgbClr val="10334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99" name="Google Shape;699;g1dcd6100c21_3_541"/>
          <p:cNvSpPr txBox="1">
            <a:spLocks noGrp="1"/>
          </p:cNvSpPr>
          <p:nvPr>
            <p:ph type="body" idx="14"/>
          </p:nvPr>
        </p:nvSpPr>
        <p:spPr>
          <a:xfrm>
            <a:off x="3435097" y="3310349"/>
            <a:ext cx="2593195" cy="2946917"/>
          </a:xfrm>
          <a:prstGeom prst="rect">
            <a:avLst/>
          </a:prstGeom>
          <a:noFill/>
          <a:ln>
            <a:noFill/>
          </a:ln>
        </p:spPr>
        <p:txBody>
          <a:bodyPr spcFirstLastPara="1" wrap="square" lIns="144000" tIns="108000" rIns="144000" bIns="180000" anchor="t" anchorCtr="0">
            <a:noAutofit/>
          </a:bodyPr>
          <a:lstStyle>
            <a:lvl1pPr marL="457200" lvl="0" indent="-228600" algn="ctr">
              <a:lnSpc>
                <a:spcPct val="100000"/>
              </a:lnSpc>
              <a:spcBef>
                <a:spcPts val="1000"/>
              </a:spcBef>
              <a:spcAft>
                <a:spcPts val="0"/>
              </a:spcAft>
              <a:buSzPts val="1400"/>
              <a:buNone/>
              <a:defRPr sz="1400">
                <a:solidFill>
                  <a:schemeClr val="dk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0" name="Google Shape;700;g1dcd6100c21_3_541"/>
          <p:cNvSpPr txBox="1">
            <a:spLocks noGrp="1"/>
          </p:cNvSpPr>
          <p:nvPr>
            <p:ph type="body" idx="15"/>
          </p:nvPr>
        </p:nvSpPr>
        <p:spPr>
          <a:xfrm>
            <a:off x="3435904" y="1612924"/>
            <a:ext cx="2592388" cy="399710"/>
          </a:xfrm>
          <a:prstGeom prst="rect">
            <a:avLst/>
          </a:prstGeom>
          <a:noFill/>
          <a:ln>
            <a:noFill/>
          </a:ln>
        </p:spPr>
        <p:txBody>
          <a:bodyPr spcFirstLastPara="1" wrap="square" lIns="0" tIns="0" rIns="0" bIns="0" anchor="t" anchorCtr="0">
            <a:noAutofit/>
          </a:bodyPr>
          <a:lstStyle>
            <a:lvl1pPr marL="457200" lvl="0" indent="-228600" algn="ctr">
              <a:lnSpc>
                <a:spcPct val="100000"/>
              </a:lnSpc>
              <a:spcBef>
                <a:spcPts val="1000"/>
              </a:spcBef>
              <a:spcAft>
                <a:spcPts val="0"/>
              </a:spcAft>
              <a:buSzPts val="1400"/>
              <a:buNone/>
              <a:defRPr sz="1400" b="1" i="0">
                <a:solidFill>
                  <a:schemeClr val="lt1"/>
                </a:solidFill>
                <a:latin typeface="Tahoma"/>
                <a:ea typeface="Tahoma"/>
                <a:cs typeface="Tahoma"/>
                <a:sym typeface="Tahoma"/>
              </a:defRPr>
            </a:lvl1pPr>
            <a:lvl2pPr marL="914400" lvl="1"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2pPr>
            <a:lvl3pPr marL="1371600" lvl="2"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3pPr>
            <a:lvl4pPr marL="1828800" lvl="3"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4pPr>
            <a:lvl5pPr marL="2286000" lvl="4" indent="-330200" algn="l">
              <a:lnSpc>
                <a:spcPct val="100000"/>
              </a:lnSpc>
              <a:spcBef>
                <a:spcPts val="600"/>
              </a:spcBef>
              <a:spcAft>
                <a:spcPts val="0"/>
              </a:spcAft>
              <a:buSzPts val="1600"/>
              <a:buChar char="▪"/>
              <a:defRPr sz="1600" b="1" i="0">
                <a:solidFill>
                  <a:schemeClr val="lt2"/>
                </a:solidFill>
                <a:latin typeface="Tahoma"/>
                <a:ea typeface="Tahoma"/>
                <a:cs typeface="Tahoma"/>
                <a:sym typeface="Tahoma"/>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01" name="Google Shape;701;g1dcd6100c21_3_541"/>
          <p:cNvSpPr/>
          <p:nvPr/>
        </p:nvSpPr>
        <p:spPr>
          <a:xfrm>
            <a:off x="3435097" y="2172077"/>
            <a:ext cx="2592388" cy="1046064"/>
          </a:xfrm>
          <a:prstGeom prst="rect">
            <a:avLst/>
          </a:prstGeom>
          <a:solidFill>
            <a:srgbClr val="6EA4BE"/>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02" name="Google Shape;702;g1dcd6100c21_3_541"/>
          <p:cNvSpPr txBox="1">
            <a:spLocks noGrp="1"/>
          </p:cNvSpPr>
          <p:nvPr>
            <p:ph type="body" idx="16"/>
          </p:nvPr>
        </p:nvSpPr>
        <p:spPr>
          <a:xfrm>
            <a:off x="3435096" y="2156411"/>
            <a:ext cx="2593195" cy="994496"/>
          </a:xfrm>
          <a:prstGeom prst="rect">
            <a:avLst/>
          </a:prstGeom>
          <a:noFill/>
          <a:ln>
            <a:noFill/>
          </a:ln>
        </p:spPr>
        <p:txBody>
          <a:bodyPr spcFirstLastPara="1" wrap="square" lIns="144000" tIns="108000" rIns="144000" bIns="180000" anchor="t" anchorCtr="0">
            <a:noAutofit/>
          </a:bodyPr>
          <a:lstStyle>
            <a:lvl1pPr marL="457200" lvl="0" indent="-228600" algn="ctr">
              <a:lnSpc>
                <a:spcPct val="100000"/>
              </a:lnSpc>
              <a:spcBef>
                <a:spcPts val="1000"/>
              </a:spcBef>
              <a:spcAft>
                <a:spcPts val="0"/>
              </a:spcAft>
              <a:buSzPts val="1400"/>
              <a:buNone/>
              <a:defRPr sz="1400">
                <a:solidFill>
                  <a:schemeClr val="lt1"/>
                </a:solidFill>
              </a:defRPr>
            </a:lvl1pPr>
            <a:lvl2pPr marL="914400" lvl="1" indent="-342900" algn="l">
              <a:lnSpc>
                <a:spcPct val="100000"/>
              </a:lnSpc>
              <a:spcBef>
                <a:spcPts val="600"/>
              </a:spcBef>
              <a:spcAft>
                <a:spcPts val="0"/>
              </a:spcAft>
              <a:buSzPts val="1800"/>
              <a:buChar char="▪"/>
              <a:defRPr/>
            </a:lvl2pPr>
            <a:lvl3pPr marL="1371600" lvl="2" indent="-342900" algn="l">
              <a:lnSpc>
                <a:spcPct val="100000"/>
              </a:lnSpc>
              <a:spcBef>
                <a:spcPts val="600"/>
              </a:spcBef>
              <a:spcAft>
                <a:spcPts val="0"/>
              </a:spcAft>
              <a:buSzPts val="1800"/>
              <a:buChar char="▪"/>
              <a:defRPr/>
            </a:lvl3pPr>
            <a:lvl4pPr marL="1828800" lvl="3" indent="-342900" algn="l">
              <a:lnSpc>
                <a:spcPct val="100000"/>
              </a:lnSpc>
              <a:spcBef>
                <a:spcPts val="600"/>
              </a:spcBef>
              <a:spcAft>
                <a:spcPts val="0"/>
              </a:spcAft>
              <a:buSzPts val="1800"/>
              <a:buChar char="▪"/>
              <a:defRPr/>
            </a:lvl4pPr>
            <a:lvl5pPr marL="2286000" lvl="4" indent="-342900" algn="l">
              <a:lnSpc>
                <a:spcPct val="100000"/>
              </a:lnSpc>
              <a:spcBef>
                <a:spcPts val="600"/>
              </a:spcBef>
              <a:spcAft>
                <a:spcPts val="0"/>
              </a:spcAft>
              <a:buSzPts val="1800"/>
              <a:buChar char="▪"/>
              <a:defRPr/>
            </a:lvl5pPr>
            <a:lvl6pPr marL="2743200" lvl="5" indent="-342900" algn="l">
              <a:lnSpc>
                <a:spcPct val="90000"/>
              </a:lnSpc>
              <a:spcBef>
                <a:spcPts val="6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703" name="Google Shape;703;g1dcd6100c21_3_541"/>
          <p:cNvPicPr preferRelativeResize="0"/>
          <p:nvPr/>
        </p:nvPicPr>
        <p:blipFill rotWithShape="1">
          <a:blip r:embed="rId3">
            <a:alphaModFix/>
          </a:blip>
          <a:srcRect/>
          <a:stretch/>
        </p:blipFill>
        <p:spPr>
          <a:xfrm>
            <a:off x="1738995" y="1064512"/>
            <a:ext cx="503999" cy="503999"/>
          </a:xfrm>
          <a:prstGeom prst="rect">
            <a:avLst/>
          </a:prstGeom>
          <a:noFill/>
          <a:ln>
            <a:noFill/>
          </a:ln>
        </p:spPr>
      </p:pic>
      <p:pic>
        <p:nvPicPr>
          <p:cNvPr id="704" name="Google Shape;704;g1dcd6100c21_3_541"/>
          <p:cNvPicPr preferRelativeResize="0"/>
          <p:nvPr/>
        </p:nvPicPr>
        <p:blipFill rotWithShape="1">
          <a:blip r:embed="rId4">
            <a:alphaModFix/>
          </a:blip>
          <a:srcRect/>
          <a:stretch/>
        </p:blipFill>
        <p:spPr>
          <a:xfrm>
            <a:off x="4474398" y="1064512"/>
            <a:ext cx="503999" cy="503999"/>
          </a:xfrm>
          <a:prstGeom prst="rect">
            <a:avLst/>
          </a:prstGeom>
          <a:noFill/>
          <a:ln>
            <a:noFill/>
          </a:ln>
        </p:spPr>
      </p:pic>
      <p:pic>
        <p:nvPicPr>
          <p:cNvPr id="705" name="Google Shape;705;g1dcd6100c21_3_541"/>
          <p:cNvPicPr preferRelativeResize="0"/>
          <p:nvPr/>
        </p:nvPicPr>
        <p:blipFill rotWithShape="1">
          <a:blip r:embed="rId5">
            <a:alphaModFix/>
          </a:blip>
          <a:srcRect/>
          <a:stretch/>
        </p:blipFill>
        <p:spPr>
          <a:xfrm>
            <a:off x="9831729" y="1064358"/>
            <a:ext cx="576000" cy="576000"/>
          </a:xfrm>
          <a:prstGeom prst="rect">
            <a:avLst/>
          </a:prstGeom>
          <a:noFill/>
          <a:ln>
            <a:noFill/>
          </a:ln>
        </p:spPr>
      </p:pic>
      <p:pic>
        <p:nvPicPr>
          <p:cNvPr id="706" name="Google Shape;706;g1dcd6100c21_3_541"/>
          <p:cNvPicPr preferRelativeResize="0"/>
          <p:nvPr/>
        </p:nvPicPr>
        <p:blipFill rotWithShape="1">
          <a:blip r:embed="rId6">
            <a:alphaModFix/>
          </a:blip>
          <a:srcRect/>
          <a:stretch/>
        </p:blipFill>
        <p:spPr>
          <a:xfrm>
            <a:off x="7190712" y="1064512"/>
            <a:ext cx="540000" cy="540000"/>
          </a:xfrm>
          <a:prstGeom prst="rect">
            <a:avLst/>
          </a:prstGeom>
          <a:noFill/>
          <a:ln>
            <a:noFill/>
          </a:ln>
        </p:spPr>
      </p:pic>
    </p:spTree>
  </p:cSld>
  <p:clrMapOvr>
    <a:masterClrMapping/>
  </p:clrMapOvr>
  <p:extLst>
    <p:ext uri="{DCECCB84-F9BA-43D5-87BE-67443E8EF086}">
      <p15:sldGuideLst xmlns:p15="http://schemas.microsoft.com/office/powerpoint/2012/main">
        <p15:guide id="1" pos="2071">
          <p15:clr>
            <a:srgbClr val="FBAE40"/>
          </p15:clr>
        </p15:guide>
        <p15:guide id="2" pos="3885">
          <p15:clr>
            <a:srgbClr val="FBAE40"/>
          </p15:clr>
        </p15:guide>
        <p15:guide id="3" pos="2162">
          <p15:clr>
            <a:srgbClr val="FBAE40"/>
          </p15:clr>
        </p15:guide>
        <p15:guide id="4" pos="3795">
          <p15:clr>
            <a:srgbClr val="FBAE40"/>
          </p15:clr>
        </p15:guide>
        <p15:guide id="5" pos="5518">
          <p15:clr>
            <a:srgbClr val="FBAE40"/>
          </p15:clr>
        </p15:guide>
        <p15:guide id="6" pos="5609">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6"/>
        <p:cNvGrpSpPr/>
        <p:nvPr/>
      </p:nvGrpSpPr>
      <p:grpSpPr>
        <a:xfrm>
          <a:off x="0" y="0"/>
          <a:ext cx="0" cy="0"/>
          <a:chOff x="0" y="0"/>
          <a:chExt cx="0" cy="0"/>
        </a:xfrm>
      </p:grpSpPr>
      <p:sp>
        <p:nvSpPr>
          <p:cNvPr id="137" name="Google Shape;137;g1dcd6100c21_3_0"/>
          <p:cNvSpPr txBox="1">
            <a:spLocks noGrp="1"/>
          </p:cNvSpPr>
          <p:nvPr>
            <p:ph type="title"/>
          </p:nvPr>
        </p:nvSpPr>
        <p:spPr>
          <a:xfrm>
            <a:off x="695326" y="489600"/>
            <a:ext cx="10440000" cy="1198800"/>
          </a:xfrm>
          <a:prstGeom prst="rect">
            <a:avLst/>
          </a:prstGeom>
          <a:noFill/>
          <a:ln>
            <a:noFill/>
          </a:ln>
        </p:spPr>
        <p:txBody>
          <a:bodyPr spcFirstLastPara="1" wrap="square" lIns="0" tIns="0" rIns="0" bIns="0" anchor="ctr" anchorCtr="0">
            <a:noAutofit/>
          </a:bodyPr>
          <a:lstStyle>
            <a:lvl1pPr marR="0" lvl="0" algn="l" rtl="0">
              <a:lnSpc>
                <a:spcPct val="100000"/>
              </a:lnSpc>
              <a:spcBef>
                <a:spcPts val="0"/>
              </a:spcBef>
              <a:spcAft>
                <a:spcPts val="0"/>
              </a:spcAft>
              <a:buClr>
                <a:schemeClr val="dk2"/>
              </a:buClr>
              <a:buSzPts val="2400"/>
              <a:buFont typeface="Tahoma"/>
              <a:buNone/>
              <a:defRPr sz="2400" b="1" i="0" u="none" strike="noStrike" cap="none">
                <a:solidFill>
                  <a:schemeClr val="dk2"/>
                </a:solidFill>
                <a:latin typeface="Tahoma"/>
                <a:ea typeface="Tahoma"/>
                <a:cs typeface="Tahoma"/>
                <a:sym typeface="Tahom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8" name="Google Shape;138;g1dcd6100c21_3_0"/>
          <p:cNvSpPr txBox="1">
            <a:spLocks noGrp="1"/>
          </p:cNvSpPr>
          <p:nvPr>
            <p:ph type="body" idx="1"/>
          </p:nvPr>
        </p:nvSpPr>
        <p:spPr>
          <a:xfrm>
            <a:off x="694800" y="1807200"/>
            <a:ext cx="10800000" cy="4393575"/>
          </a:xfrm>
          <a:prstGeom prst="rect">
            <a:avLst/>
          </a:prstGeom>
          <a:noFill/>
          <a:ln>
            <a:noFill/>
          </a:ln>
        </p:spPr>
        <p:txBody>
          <a:bodyPr spcFirstLastPara="1" wrap="square" lIns="0" tIns="0" rIns="0" bIns="0" anchor="ctr" anchorCtr="0">
            <a:noAutofit/>
          </a:bodyPr>
          <a:lstStyle>
            <a:lvl1pPr marL="457200" marR="0" lvl="0" indent="-228600" algn="l" rtl="0">
              <a:lnSpc>
                <a:spcPct val="100000"/>
              </a:lnSpc>
              <a:spcBef>
                <a:spcPts val="1000"/>
              </a:spcBef>
              <a:spcAft>
                <a:spcPts val="0"/>
              </a:spcAft>
              <a:buClr>
                <a:schemeClr val="accent2"/>
              </a:buClr>
              <a:buSzPts val="1800"/>
              <a:buFont typeface="Noto Sans Symbols"/>
              <a:buNone/>
              <a:defRPr sz="1800" b="0" i="0" u="none" strike="noStrike" cap="none">
                <a:solidFill>
                  <a:schemeClr val="dk1"/>
                </a:solidFill>
                <a:latin typeface="Calibri"/>
                <a:ea typeface="Calibri"/>
                <a:cs typeface="Calibri"/>
                <a:sym typeface="Calibri"/>
              </a:defRPr>
            </a:lvl1pPr>
            <a:lvl2pPr marL="914400" marR="0" lvl="1" indent="-342900" algn="l" rtl="0">
              <a:lnSpc>
                <a:spcPct val="100000"/>
              </a:lnSpc>
              <a:spcBef>
                <a:spcPts val="600"/>
              </a:spcBef>
              <a:spcAft>
                <a:spcPts val="0"/>
              </a:spcAft>
              <a:buClr>
                <a:schemeClr val="accent2"/>
              </a:buClr>
              <a:buSzPts val="1800"/>
              <a:buFont typeface="Noto Sans Symbols"/>
              <a:buChar char="▪"/>
              <a:defRPr sz="1800" b="0" i="0" u="none" strike="noStrike" cap="none">
                <a:solidFill>
                  <a:schemeClr val="dk1"/>
                </a:solidFill>
                <a:latin typeface="Calibri"/>
                <a:ea typeface="Calibri"/>
                <a:cs typeface="Calibri"/>
                <a:sym typeface="Calibri"/>
              </a:defRPr>
            </a:lvl2pPr>
            <a:lvl3pPr marL="1371600" marR="0" lvl="2" indent="-342900" algn="l" rtl="0">
              <a:lnSpc>
                <a:spcPct val="100000"/>
              </a:lnSpc>
              <a:spcBef>
                <a:spcPts val="600"/>
              </a:spcBef>
              <a:spcAft>
                <a:spcPts val="0"/>
              </a:spcAft>
              <a:buClr>
                <a:schemeClr val="accent2"/>
              </a:buClr>
              <a:buSzPts val="1800"/>
              <a:buFont typeface="Noto Sans Symbols"/>
              <a:buChar char="▪"/>
              <a:defRPr sz="1800" b="0" i="0" u="none" strike="noStrike" cap="none">
                <a:solidFill>
                  <a:schemeClr val="dk1"/>
                </a:solidFill>
                <a:latin typeface="Calibri"/>
                <a:ea typeface="Calibri"/>
                <a:cs typeface="Calibri"/>
                <a:sym typeface="Calibri"/>
              </a:defRPr>
            </a:lvl3pPr>
            <a:lvl4pPr marL="1828800" marR="0" lvl="3" indent="-342900" algn="l" rtl="0">
              <a:lnSpc>
                <a:spcPct val="100000"/>
              </a:lnSpc>
              <a:spcBef>
                <a:spcPts val="600"/>
              </a:spcBef>
              <a:spcAft>
                <a:spcPts val="0"/>
              </a:spcAft>
              <a:buClr>
                <a:schemeClr val="accent2"/>
              </a:buClr>
              <a:buSzPts val="1800"/>
              <a:buFont typeface="Noto Sans Symbols"/>
              <a:buChar char="▪"/>
              <a:defRPr sz="1800" b="0" i="0" u="none" strike="noStrike" cap="none">
                <a:solidFill>
                  <a:schemeClr val="dk1"/>
                </a:solidFill>
                <a:latin typeface="Calibri"/>
                <a:ea typeface="Calibri"/>
                <a:cs typeface="Calibri"/>
                <a:sym typeface="Calibri"/>
              </a:defRPr>
            </a:lvl4pPr>
            <a:lvl5pPr marL="2286000" marR="0" lvl="4" indent="-342900" algn="l" rtl="0">
              <a:lnSpc>
                <a:spcPct val="100000"/>
              </a:lnSpc>
              <a:spcBef>
                <a:spcPts val="600"/>
              </a:spcBef>
              <a:spcAft>
                <a:spcPts val="0"/>
              </a:spcAft>
              <a:buClr>
                <a:schemeClr val="accent2"/>
              </a:buClr>
              <a:buSzPts val="1800"/>
              <a:buFont typeface="Noto Sans Symbols"/>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6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39" name="Google Shape;139;g1dcd6100c21_3_0"/>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lvl1pPr marR="0" lvl="0" algn="l" rtl="0">
              <a:spcBef>
                <a:spcPts val="0"/>
              </a:spcBef>
              <a:spcAft>
                <a:spcPts val="0"/>
              </a:spcAft>
              <a:buSzPts val="1400"/>
              <a:buNone/>
              <a:defRPr sz="1200" b="0" i="0" u="none" strike="noStrike" cap="none">
                <a:solidFill>
                  <a:srgbClr val="A5A5A5"/>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 id="2147483681" r:id="rId20"/>
    <p:sldLayoutId id="2147483682" r:id="rId21"/>
    <p:sldLayoutId id="2147483683" r:id="rId22"/>
    <p:sldLayoutId id="2147483684" r:id="rId23"/>
    <p:sldLayoutId id="2147483685" r:id="rId24"/>
    <p:sldLayoutId id="2147483686" r:id="rId25"/>
    <p:sldLayoutId id="2147483687" r:id="rId26"/>
    <p:sldLayoutId id="2147483688" r:id="rId27"/>
    <p:sldLayoutId id="2147483689" r:id="rId28"/>
    <p:sldLayoutId id="2147483690" r:id="rId29"/>
    <p:sldLayoutId id="2147483691" r:id="rId30"/>
    <p:sldLayoutId id="2147483692" r:id="rId31"/>
    <p:sldLayoutId id="2147483693" r:id="rId32"/>
    <p:sldLayoutId id="2147483694" r:id="rId33"/>
    <p:sldLayoutId id="2147483695" r:id="rId34"/>
    <p:sldLayoutId id="2147483696" r:id="rId35"/>
    <p:sldLayoutId id="2147483697" r:id="rId36"/>
    <p:sldLayoutId id="2147483698" r:id="rId37"/>
    <p:sldLayoutId id="2147483699" r:id="rId38"/>
    <p:sldLayoutId id="2147483700" r:id="rId3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438">
          <p15:clr>
            <a:srgbClr val="F26B43"/>
          </p15:clr>
        </p15:guide>
        <p15:guide id="2" pos="7242">
          <p15:clr>
            <a:srgbClr val="F26B43"/>
          </p15:clr>
        </p15:guide>
        <p15:guide id="3" pos="3840">
          <p15:clr>
            <a:srgbClr val="F26B43"/>
          </p15:clr>
        </p15:guide>
        <p15:guide id="4" orient="horz" pos="1139">
          <p15:clr>
            <a:srgbClr val="F26B43"/>
          </p15:clr>
        </p15:guide>
        <p15:guide id="5" orient="horz" pos="3906">
          <p15:clr>
            <a:srgbClr val="F26B43"/>
          </p15:clr>
        </p15:guide>
        <p15:guide id="6" orient="horz" pos="417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13.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0.png"/><Relationship Id="rId5" Type="http://schemas.openxmlformats.org/officeDocument/2006/relationships/image" Target="../media/image13.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527"/>
        <p:cNvGrpSpPr/>
        <p:nvPr/>
      </p:nvGrpSpPr>
      <p:grpSpPr>
        <a:xfrm>
          <a:off x="0" y="0"/>
          <a:ext cx="0" cy="0"/>
          <a:chOff x="0" y="0"/>
          <a:chExt cx="0" cy="0"/>
        </a:xfrm>
      </p:grpSpPr>
      <p:sp>
        <p:nvSpPr>
          <p:cNvPr id="3528" name="Google Shape;3528;g1dcd6100c21_3_571"/>
          <p:cNvSpPr txBox="1">
            <a:spLocks noGrp="1"/>
          </p:cNvSpPr>
          <p:nvPr>
            <p:ph type="ctrTitle"/>
          </p:nvPr>
        </p:nvSpPr>
        <p:spPr>
          <a:xfrm>
            <a:off x="695325" y="3429000"/>
            <a:ext cx="6271918" cy="455705"/>
          </a:xfrm>
          <a:prstGeom prst="rect">
            <a:avLst/>
          </a:prstGeom>
          <a:noFill/>
          <a:ln>
            <a:noFill/>
          </a:ln>
        </p:spPr>
        <p:txBody>
          <a:bodyPr spcFirstLastPara="1" wrap="square" lIns="0" tIns="0" rIns="0" bIns="0" anchor="b" anchorCtr="0">
            <a:noAutofit/>
          </a:bodyPr>
          <a:lstStyle/>
          <a:p>
            <a:pPr marL="0" lvl="0" indent="0" algn="l" rtl="0">
              <a:lnSpc>
                <a:spcPct val="90000"/>
              </a:lnSpc>
              <a:spcBef>
                <a:spcPts val="0"/>
              </a:spcBef>
              <a:spcAft>
                <a:spcPts val="0"/>
              </a:spcAft>
              <a:buClr>
                <a:schemeClr val="lt2"/>
              </a:buClr>
              <a:buSzPts val="3200"/>
              <a:buFont typeface="Tahoma"/>
              <a:buNone/>
            </a:pPr>
            <a:r>
              <a:rPr lang="en-GB"/>
              <a:t>Introduction into the EU AI Act</a:t>
            </a:r>
            <a:endParaRPr/>
          </a:p>
        </p:txBody>
      </p:sp>
      <p:sp>
        <p:nvSpPr>
          <p:cNvPr id="3529" name="Google Shape;3529;g1dcd6100c21_3_571"/>
          <p:cNvSpPr txBox="1">
            <a:spLocks noGrp="1"/>
          </p:cNvSpPr>
          <p:nvPr>
            <p:ph type="subTitle" idx="1"/>
          </p:nvPr>
        </p:nvSpPr>
        <p:spPr>
          <a:xfrm>
            <a:off x="695322" y="4028219"/>
            <a:ext cx="6271919" cy="720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2000"/>
              <a:buNone/>
            </a:pPr>
            <a:r>
              <a:rPr lang="en-GB"/>
              <a:t>Patrick Qvick</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34"/>
        <p:cNvGrpSpPr/>
        <p:nvPr/>
      </p:nvGrpSpPr>
      <p:grpSpPr>
        <a:xfrm>
          <a:off x="0" y="0"/>
          <a:ext cx="0" cy="0"/>
          <a:chOff x="0" y="0"/>
          <a:chExt cx="0" cy="0"/>
        </a:xfrm>
      </p:grpSpPr>
      <p:sp>
        <p:nvSpPr>
          <p:cNvPr id="3535" name="Google Shape;3535;g1dcd6100c21_3_578"/>
          <p:cNvSpPr txBox="1">
            <a:spLocks noGrp="1"/>
          </p:cNvSpPr>
          <p:nvPr>
            <p:ph type="ftr" idx="11"/>
          </p:nvPr>
        </p:nvSpPr>
        <p:spPr>
          <a:xfrm>
            <a:off x="695326" y="6446580"/>
            <a:ext cx="10801349" cy="184666"/>
          </a:xfrm>
          <a:prstGeom prst="rect">
            <a:avLst/>
          </a:prstGeom>
          <a:solidFill>
            <a:srgbClr val="103342"/>
          </a:solidFill>
          <a:ln>
            <a:noFill/>
          </a:ln>
        </p:spPr>
        <p:txBody>
          <a:bodyPr spcFirstLastPara="1" wrap="square" lIns="0" tIns="0" rIns="0" bIns="0" anchor="ctr" anchorCtr="0">
            <a:spAutoFit/>
          </a:bodyPr>
          <a:lstStyle/>
          <a:p>
            <a:pPr marL="0" lvl="0" indent="0" algn="l" rtl="0">
              <a:spcBef>
                <a:spcPts val="0"/>
              </a:spcBef>
              <a:spcAft>
                <a:spcPts val="0"/>
              </a:spcAft>
              <a:buNone/>
            </a:pPr>
            <a:endParaRPr/>
          </a:p>
        </p:txBody>
      </p:sp>
      <p:sp>
        <p:nvSpPr>
          <p:cNvPr id="3536" name="Google Shape;3536;g1dcd6100c21_3_578"/>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2400"/>
              <a:buFont typeface="Tahoma"/>
              <a:buNone/>
            </a:pPr>
            <a:endParaRPr/>
          </a:p>
        </p:txBody>
      </p:sp>
      <p:sp>
        <p:nvSpPr>
          <p:cNvPr id="3537" name="Google Shape;3537;g1dcd6100c21_3_578"/>
          <p:cNvSpPr txBox="1">
            <a:spLocks noGrp="1"/>
          </p:cNvSpPr>
          <p:nvPr>
            <p:ph type="body" idx="1"/>
          </p:nvPr>
        </p:nvSpPr>
        <p:spPr>
          <a:xfrm>
            <a:off x="695325" y="1252538"/>
            <a:ext cx="3779838"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800"/>
              <a:buNone/>
            </a:pPr>
            <a:r>
              <a:rPr lang="en-GB"/>
              <a:t>WHY? </a:t>
            </a:r>
            <a:endParaRPr/>
          </a:p>
        </p:txBody>
      </p:sp>
      <p:sp>
        <p:nvSpPr>
          <p:cNvPr id="3538" name="Google Shape;3538;g1dcd6100c21_3_578"/>
          <p:cNvSpPr txBox="1">
            <a:spLocks noGrp="1"/>
          </p:cNvSpPr>
          <p:nvPr>
            <p:ph type="body" idx="2"/>
          </p:nvPr>
        </p:nvSpPr>
        <p:spPr>
          <a:xfrm>
            <a:off x="695325" y="2253323"/>
            <a:ext cx="3779838"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800"/>
              <a:buNone/>
            </a:pPr>
            <a:r>
              <a:rPr lang="en-GB"/>
              <a:t>WHAT?</a:t>
            </a:r>
            <a:endParaRPr/>
          </a:p>
        </p:txBody>
      </p:sp>
      <p:sp>
        <p:nvSpPr>
          <p:cNvPr id="3539" name="Google Shape;3539;g1dcd6100c21_3_578"/>
          <p:cNvSpPr txBox="1">
            <a:spLocks noGrp="1"/>
          </p:cNvSpPr>
          <p:nvPr>
            <p:ph type="body" idx="3"/>
          </p:nvPr>
        </p:nvSpPr>
        <p:spPr>
          <a:xfrm>
            <a:off x="695325" y="3258049"/>
            <a:ext cx="3779838"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800"/>
              <a:buNone/>
            </a:pPr>
            <a:r>
              <a:rPr lang="en-GB"/>
              <a:t>HOW?</a:t>
            </a:r>
            <a:endParaRPr/>
          </a:p>
        </p:txBody>
      </p:sp>
      <p:sp>
        <p:nvSpPr>
          <p:cNvPr id="3540" name="Google Shape;3540;g1dcd6100c21_3_578"/>
          <p:cNvSpPr txBox="1">
            <a:spLocks noGrp="1"/>
          </p:cNvSpPr>
          <p:nvPr>
            <p:ph type="body" idx="4"/>
          </p:nvPr>
        </p:nvSpPr>
        <p:spPr>
          <a:xfrm>
            <a:off x="695325" y="4261069"/>
            <a:ext cx="3779838"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800"/>
              <a:buNone/>
            </a:pPr>
            <a:r>
              <a:rPr lang="en-GB"/>
              <a:t>WHEN?</a:t>
            </a:r>
            <a:endParaRPr/>
          </a:p>
        </p:txBody>
      </p:sp>
      <p:sp>
        <p:nvSpPr>
          <p:cNvPr id="3541" name="Google Shape;3541;g1dcd6100c21_3_578"/>
          <p:cNvSpPr txBox="1">
            <a:spLocks noGrp="1"/>
          </p:cNvSpPr>
          <p:nvPr>
            <p:ph type="body" idx="6"/>
          </p:nvPr>
        </p:nvSpPr>
        <p:spPr>
          <a:xfrm>
            <a:off x="695325" y="1627846"/>
            <a:ext cx="3779838"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600"/>
              <a:buNone/>
            </a:pPr>
            <a:r>
              <a:rPr lang="en-GB"/>
              <a:t>Why is EU implementing new legislation?</a:t>
            </a:r>
            <a:endParaRPr/>
          </a:p>
        </p:txBody>
      </p:sp>
      <p:sp>
        <p:nvSpPr>
          <p:cNvPr id="3542" name="Google Shape;3542;g1dcd6100c21_3_578"/>
          <p:cNvSpPr txBox="1">
            <a:spLocks noGrp="1"/>
          </p:cNvSpPr>
          <p:nvPr>
            <p:ph type="body" idx="7"/>
          </p:nvPr>
        </p:nvSpPr>
        <p:spPr>
          <a:xfrm>
            <a:off x="695325" y="2630477"/>
            <a:ext cx="3779838"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600"/>
              <a:buNone/>
            </a:pPr>
            <a:r>
              <a:rPr lang="en-GB"/>
              <a:t>What does EU AI Act contain in brief?</a:t>
            </a:r>
            <a:endParaRPr/>
          </a:p>
        </p:txBody>
      </p:sp>
      <p:sp>
        <p:nvSpPr>
          <p:cNvPr id="3543" name="Google Shape;3543;g1dcd6100c21_3_578"/>
          <p:cNvSpPr txBox="1">
            <a:spLocks noGrp="1"/>
          </p:cNvSpPr>
          <p:nvPr>
            <p:ph type="body" idx="8"/>
          </p:nvPr>
        </p:nvSpPr>
        <p:spPr>
          <a:xfrm>
            <a:off x="695325" y="3635670"/>
            <a:ext cx="3779838"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600"/>
              <a:buNone/>
            </a:pPr>
            <a:r>
              <a:rPr lang="en-GB"/>
              <a:t>How is the Act Enforced?</a:t>
            </a:r>
            <a:endParaRPr/>
          </a:p>
        </p:txBody>
      </p:sp>
      <p:sp>
        <p:nvSpPr>
          <p:cNvPr id="3544" name="Google Shape;3544;g1dcd6100c21_3_578"/>
          <p:cNvSpPr txBox="1">
            <a:spLocks noGrp="1"/>
          </p:cNvSpPr>
          <p:nvPr>
            <p:ph type="body" idx="9"/>
          </p:nvPr>
        </p:nvSpPr>
        <p:spPr>
          <a:xfrm>
            <a:off x="695325" y="4647786"/>
            <a:ext cx="3779838"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SzPts val="1600"/>
              <a:buNone/>
            </a:pPr>
            <a:r>
              <a:rPr lang="en-GB"/>
              <a:t>Where are we on the path to implement the act?</a:t>
            </a:r>
            <a:endParaRPr/>
          </a:p>
        </p:txBody>
      </p:sp>
      <p:sp>
        <p:nvSpPr>
          <p:cNvPr id="3545" name="Google Shape;3545;g1dcd6100c21_3_578"/>
          <p:cNvSpPr txBox="1"/>
          <p:nvPr/>
        </p:nvSpPr>
        <p:spPr>
          <a:xfrm>
            <a:off x="694800" y="5425462"/>
            <a:ext cx="3779838" cy="35999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accent2"/>
              </a:buClr>
              <a:buSzPts val="1800"/>
              <a:buFont typeface="Noto Sans Symbols"/>
              <a:buNone/>
            </a:pPr>
            <a:r>
              <a:rPr lang="en-GB" sz="1800" b="0" i="0" u="none" strike="noStrike" cap="none">
                <a:solidFill>
                  <a:srgbClr val="FFA92E"/>
                </a:solidFill>
                <a:latin typeface="Calibri"/>
                <a:ea typeface="Calibri"/>
                <a:cs typeface="Calibri"/>
                <a:sym typeface="Calibri"/>
              </a:rPr>
              <a:t>Key take aways</a:t>
            </a:r>
            <a:endParaRPr/>
          </a:p>
        </p:txBody>
      </p:sp>
      <p:sp>
        <p:nvSpPr>
          <p:cNvPr id="3546" name="Google Shape;3546;g1dcd6100c21_3_578"/>
          <p:cNvSpPr txBox="1"/>
          <p:nvPr/>
        </p:nvSpPr>
        <p:spPr>
          <a:xfrm>
            <a:off x="694800" y="5812179"/>
            <a:ext cx="3779838" cy="359999"/>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chemeClr val="accent2"/>
              </a:buClr>
              <a:buSzPts val="1600"/>
              <a:buFont typeface="Noto Sans Symbols"/>
              <a:buNone/>
            </a:pPr>
            <a:r>
              <a:rPr lang="en-GB" sz="1600" b="0" i="0" u="none" strike="noStrike" cap="none">
                <a:solidFill>
                  <a:schemeClr val="lt1"/>
                </a:solidFill>
                <a:latin typeface="Calibri"/>
                <a:ea typeface="Calibri"/>
                <a:cs typeface="Calibri"/>
                <a:sym typeface="Calibri"/>
              </a:rPr>
              <a:t>What to do next?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51"/>
        <p:cNvGrpSpPr/>
        <p:nvPr/>
      </p:nvGrpSpPr>
      <p:grpSpPr>
        <a:xfrm>
          <a:off x="0" y="0"/>
          <a:ext cx="0" cy="0"/>
          <a:chOff x="0" y="0"/>
          <a:chExt cx="0" cy="0"/>
        </a:xfrm>
      </p:grpSpPr>
      <p:sp>
        <p:nvSpPr>
          <p:cNvPr id="3552" name="Google Shape;3552;g1dcd6100c21_3_594"/>
          <p:cNvSpPr txBox="1">
            <a:spLocks noGrp="1"/>
          </p:cNvSpPr>
          <p:nvPr>
            <p:ph type="title"/>
          </p:nvPr>
        </p:nvSpPr>
        <p:spPr>
          <a:xfrm>
            <a:off x="694800" y="491213"/>
            <a:ext cx="10440000" cy="1199476"/>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2"/>
              </a:buClr>
              <a:buSzPts val="2400"/>
              <a:buFont typeface="Tahoma"/>
              <a:buNone/>
            </a:pPr>
            <a:r>
              <a:rPr lang="en-GB"/>
              <a:t>Why is EU implementing new legislation?</a:t>
            </a:r>
            <a:endParaRPr/>
          </a:p>
        </p:txBody>
      </p:sp>
      <p:pic>
        <p:nvPicPr>
          <p:cNvPr id="3553" name="Google Shape;3553;g1dcd6100c21_3_594"/>
          <p:cNvPicPr preferRelativeResize="0"/>
          <p:nvPr/>
        </p:nvPicPr>
        <p:blipFill rotWithShape="1">
          <a:blip r:embed="rId3">
            <a:alphaModFix/>
          </a:blip>
          <a:srcRect/>
          <a:stretch/>
        </p:blipFill>
        <p:spPr>
          <a:xfrm>
            <a:off x="8357739" y="1655946"/>
            <a:ext cx="720000" cy="720000"/>
          </a:xfrm>
          <a:prstGeom prst="rect">
            <a:avLst/>
          </a:prstGeom>
          <a:noFill/>
          <a:ln>
            <a:noFill/>
          </a:ln>
        </p:spPr>
      </p:pic>
      <p:sp>
        <p:nvSpPr>
          <p:cNvPr id="3554" name="Google Shape;3554;g1dcd6100c21_3_594"/>
          <p:cNvSpPr txBox="1"/>
          <p:nvPr/>
        </p:nvSpPr>
        <p:spPr>
          <a:xfrm>
            <a:off x="6764699" y="2553575"/>
            <a:ext cx="3906078" cy="492443"/>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GB" sz="1600" b="0" i="0" u="none" strike="noStrike" cap="none">
                <a:solidFill>
                  <a:schemeClr val="dk1"/>
                </a:solidFill>
                <a:latin typeface="Calibri"/>
                <a:ea typeface="Calibri"/>
                <a:cs typeface="Calibri"/>
                <a:sym typeface="Calibri"/>
              </a:rPr>
              <a:t>Legislation promoting safe AI that respects fundamental rights</a:t>
            </a:r>
            <a:endParaRPr/>
          </a:p>
        </p:txBody>
      </p:sp>
      <p:pic>
        <p:nvPicPr>
          <p:cNvPr id="3555" name="Google Shape;3555;g1dcd6100c21_3_594"/>
          <p:cNvPicPr preferRelativeResize="0"/>
          <p:nvPr/>
        </p:nvPicPr>
        <p:blipFill rotWithShape="1">
          <a:blip r:embed="rId4">
            <a:alphaModFix/>
          </a:blip>
          <a:srcRect/>
          <a:stretch/>
        </p:blipFill>
        <p:spPr>
          <a:xfrm>
            <a:off x="8357739" y="4007497"/>
            <a:ext cx="720000" cy="720000"/>
          </a:xfrm>
          <a:prstGeom prst="rect">
            <a:avLst/>
          </a:prstGeom>
          <a:noFill/>
          <a:ln>
            <a:noFill/>
          </a:ln>
        </p:spPr>
      </p:pic>
      <p:sp>
        <p:nvSpPr>
          <p:cNvPr id="3556" name="Google Shape;3556;g1dcd6100c21_3_594"/>
          <p:cNvSpPr txBox="1"/>
          <p:nvPr/>
        </p:nvSpPr>
        <p:spPr>
          <a:xfrm>
            <a:off x="7510134" y="4905126"/>
            <a:ext cx="2415209" cy="738664"/>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GB" sz="1600" b="0" i="0" u="none" strike="noStrike" cap="none">
                <a:solidFill>
                  <a:srgbClr val="202122"/>
                </a:solidFill>
                <a:latin typeface="Arial"/>
                <a:ea typeface="Arial"/>
                <a:cs typeface="Arial"/>
                <a:sym typeface="Arial"/>
              </a:rPr>
              <a:t>Harmonised rules for developing and placing AI in use at EU</a:t>
            </a:r>
            <a:endParaRPr/>
          </a:p>
        </p:txBody>
      </p:sp>
      <p:pic>
        <p:nvPicPr>
          <p:cNvPr id="3557" name="Google Shape;3557;g1dcd6100c21_3_594"/>
          <p:cNvPicPr preferRelativeResize="0"/>
          <p:nvPr/>
        </p:nvPicPr>
        <p:blipFill rotWithShape="1">
          <a:blip r:embed="rId5">
            <a:alphaModFix/>
          </a:blip>
          <a:srcRect/>
          <a:stretch/>
        </p:blipFill>
        <p:spPr>
          <a:xfrm>
            <a:off x="2573230" y="1725818"/>
            <a:ext cx="720000" cy="720000"/>
          </a:xfrm>
          <a:prstGeom prst="rect">
            <a:avLst/>
          </a:prstGeom>
          <a:noFill/>
          <a:ln>
            <a:noFill/>
          </a:ln>
        </p:spPr>
      </p:pic>
      <p:sp>
        <p:nvSpPr>
          <p:cNvPr id="3558" name="Google Shape;3558;g1dcd6100c21_3_594"/>
          <p:cNvSpPr txBox="1"/>
          <p:nvPr/>
        </p:nvSpPr>
        <p:spPr>
          <a:xfrm>
            <a:off x="1751061" y="2623447"/>
            <a:ext cx="2415209" cy="492443"/>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GB" sz="1600" b="0" i="0" u="none" strike="noStrike" cap="none">
                <a:solidFill>
                  <a:schemeClr val="dk1"/>
                </a:solidFill>
                <a:latin typeface="Calibri"/>
                <a:ea typeface="Calibri"/>
                <a:cs typeface="Calibri"/>
                <a:sym typeface="Calibri"/>
              </a:rPr>
              <a:t>AI becoming more important</a:t>
            </a:r>
            <a:endParaRPr sz="1600" b="0" i="0" u="none" strike="noStrike" cap="none">
              <a:solidFill>
                <a:schemeClr val="dk1"/>
              </a:solidFill>
              <a:latin typeface="Calibri"/>
              <a:ea typeface="Calibri"/>
              <a:cs typeface="Calibri"/>
              <a:sym typeface="Calibri"/>
            </a:endParaRPr>
          </a:p>
        </p:txBody>
      </p:sp>
      <p:pic>
        <p:nvPicPr>
          <p:cNvPr id="3559" name="Google Shape;3559;g1dcd6100c21_3_594"/>
          <p:cNvPicPr preferRelativeResize="0"/>
          <p:nvPr/>
        </p:nvPicPr>
        <p:blipFill rotWithShape="1">
          <a:blip r:embed="rId6">
            <a:alphaModFix/>
          </a:blip>
          <a:srcRect/>
          <a:stretch/>
        </p:blipFill>
        <p:spPr>
          <a:xfrm>
            <a:off x="2598666" y="4077369"/>
            <a:ext cx="720000" cy="720000"/>
          </a:xfrm>
          <a:prstGeom prst="rect">
            <a:avLst/>
          </a:prstGeom>
          <a:noFill/>
          <a:ln>
            <a:noFill/>
          </a:ln>
        </p:spPr>
      </p:pic>
      <p:sp>
        <p:nvSpPr>
          <p:cNvPr id="3560" name="Google Shape;3560;g1dcd6100c21_3_594"/>
          <p:cNvSpPr txBox="1"/>
          <p:nvPr/>
        </p:nvSpPr>
        <p:spPr>
          <a:xfrm>
            <a:off x="1751061" y="4974998"/>
            <a:ext cx="2415209" cy="492443"/>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GB" sz="1600" b="0" i="0" u="none" strike="noStrike" cap="none">
                <a:solidFill>
                  <a:schemeClr val="dk1"/>
                </a:solidFill>
                <a:latin typeface="Calibri"/>
                <a:ea typeface="Calibri"/>
                <a:cs typeface="Calibri"/>
                <a:sym typeface="Calibri"/>
              </a:rPr>
              <a:t>Brings new risks or negative consequences</a:t>
            </a:r>
            <a:endParaRPr/>
          </a:p>
        </p:txBody>
      </p:sp>
      <p:sp>
        <p:nvSpPr>
          <p:cNvPr id="3561" name="Google Shape;3561;g1dcd6100c21_3_594"/>
          <p:cNvSpPr/>
          <p:nvPr/>
        </p:nvSpPr>
        <p:spPr>
          <a:xfrm>
            <a:off x="4792195" y="1508318"/>
            <a:ext cx="1346579" cy="4396212"/>
          </a:xfrm>
          <a:prstGeom prst="chevron">
            <a:avLst>
              <a:gd name="adj" fmla="val 56081"/>
            </a:avLst>
          </a:prstGeom>
          <a:noFill/>
          <a:ln w="12700" cap="flat" cmpd="sng">
            <a:solidFill>
              <a:srgbClr val="5076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566"/>
        <p:cNvGrpSpPr/>
        <p:nvPr/>
      </p:nvGrpSpPr>
      <p:grpSpPr>
        <a:xfrm>
          <a:off x="0" y="0"/>
          <a:ext cx="0" cy="0"/>
          <a:chOff x="0" y="0"/>
          <a:chExt cx="0" cy="0"/>
        </a:xfrm>
      </p:grpSpPr>
      <p:sp>
        <p:nvSpPr>
          <p:cNvPr id="3567" name="Google Shape;3567;g1dcd6100c21_3_608"/>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endParaRPr/>
          </a:p>
        </p:txBody>
      </p:sp>
      <p:sp>
        <p:nvSpPr>
          <p:cNvPr id="3568" name="Google Shape;3568;g1dcd6100c21_3_608"/>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2"/>
              </a:buClr>
              <a:buSzPts val="2400"/>
              <a:buFont typeface="Tahoma"/>
              <a:buNone/>
            </a:pPr>
            <a:r>
              <a:rPr lang="en-GB"/>
              <a:t>What does EU AI Act contain in brief? – Two key concepts</a:t>
            </a:r>
            <a:endParaRPr/>
          </a:p>
        </p:txBody>
      </p:sp>
      <p:sp>
        <p:nvSpPr>
          <p:cNvPr id="3569" name="Google Shape;3569;g1dcd6100c21_3_608"/>
          <p:cNvSpPr txBox="1"/>
          <p:nvPr/>
        </p:nvSpPr>
        <p:spPr>
          <a:xfrm>
            <a:off x="7333119" y="3719100"/>
            <a:ext cx="244596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u="none" strike="noStrike" cap="none">
                <a:solidFill>
                  <a:srgbClr val="333333"/>
                </a:solidFill>
                <a:latin typeface="Times New Roman"/>
                <a:ea typeface="Times New Roman"/>
                <a:cs typeface="Times New Roman"/>
                <a:sym typeface="Times New Roman"/>
              </a:rPr>
              <a:t>Risk Based Approach</a:t>
            </a:r>
            <a:endParaRPr sz="1800">
              <a:solidFill>
                <a:schemeClr val="dk1"/>
              </a:solidFill>
              <a:latin typeface="Calibri"/>
              <a:ea typeface="Calibri"/>
              <a:cs typeface="Calibri"/>
              <a:sym typeface="Calibri"/>
            </a:endParaRPr>
          </a:p>
        </p:txBody>
      </p:sp>
      <p:sp>
        <p:nvSpPr>
          <p:cNvPr id="3570" name="Google Shape;3570;g1dcd6100c21_3_608"/>
          <p:cNvSpPr txBox="1"/>
          <p:nvPr/>
        </p:nvSpPr>
        <p:spPr>
          <a:xfrm>
            <a:off x="1956888" y="3722101"/>
            <a:ext cx="2095697"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b="0" i="0">
                <a:solidFill>
                  <a:srgbClr val="374151"/>
                </a:solidFill>
                <a:latin typeface="Arial"/>
                <a:ea typeface="Arial"/>
                <a:cs typeface="Arial"/>
                <a:sym typeface="Arial"/>
              </a:rPr>
              <a:t>Definition of AI</a:t>
            </a:r>
            <a:endParaRPr/>
          </a:p>
        </p:txBody>
      </p:sp>
      <p:pic>
        <p:nvPicPr>
          <p:cNvPr id="3571" name="Google Shape;3571;g1dcd6100c21_3_608"/>
          <p:cNvPicPr preferRelativeResize="0"/>
          <p:nvPr/>
        </p:nvPicPr>
        <p:blipFill rotWithShape="1">
          <a:blip r:embed="rId3">
            <a:alphaModFix/>
          </a:blip>
          <a:srcRect/>
          <a:stretch/>
        </p:blipFill>
        <p:spPr>
          <a:xfrm>
            <a:off x="2644736" y="2896921"/>
            <a:ext cx="720000" cy="720000"/>
          </a:xfrm>
          <a:prstGeom prst="rect">
            <a:avLst/>
          </a:prstGeom>
          <a:noFill/>
          <a:ln>
            <a:noFill/>
          </a:ln>
        </p:spPr>
      </p:pic>
      <p:pic>
        <p:nvPicPr>
          <p:cNvPr id="3572" name="Google Shape;3572;g1dcd6100c21_3_608"/>
          <p:cNvPicPr preferRelativeResize="0"/>
          <p:nvPr/>
        </p:nvPicPr>
        <p:blipFill rotWithShape="1">
          <a:blip r:embed="rId4">
            <a:alphaModFix/>
          </a:blip>
          <a:srcRect/>
          <a:stretch/>
        </p:blipFill>
        <p:spPr>
          <a:xfrm>
            <a:off x="8196102" y="2888311"/>
            <a:ext cx="720000" cy="720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577"/>
        <p:cNvGrpSpPr/>
        <p:nvPr/>
      </p:nvGrpSpPr>
      <p:grpSpPr>
        <a:xfrm>
          <a:off x="0" y="0"/>
          <a:ext cx="0" cy="0"/>
          <a:chOff x="0" y="0"/>
          <a:chExt cx="0" cy="0"/>
        </a:xfrm>
      </p:grpSpPr>
      <p:sp>
        <p:nvSpPr>
          <p:cNvPr id="3578" name="Google Shape;3578;g1dcd6100c21_3_618"/>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endParaRPr/>
          </a:p>
        </p:txBody>
      </p:sp>
      <p:sp>
        <p:nvSpPr>
          <p:cNvPr id="3579" name="Google Shape;3579;g1dcd6100c21_3_618"/>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2"/>
              </a:buClr>
              <a:buSzPts val="2400"/>
              <a:buFont typeface="Tahoma"/>
              <a:buNone/>
            </a:pPr>
            <a:r>
              <a:rPr lang="en-GB"/>
              <a:t>EU AI Act Risk Categories</a:t>
            </a:r>
            <a:endParaRPr/>
          </a:p>
        </p:txBody>
      </p:sp>
      <p:pic>
        <p:nvPicPr>
          <p:cNvPr id="3580" name="Google Shape;3580;g1dcd6100c21_3_618"/>
          <p:cNvPicPr preferRelativeResize="0"/>
          <p:nvPr/>
        </p:nvPicPr>
        <p:blipFill rotWithShape="1">
          <a:blip r:embed="rId3">
            <a:alphaModFix/>
          </a:blip>
          <a:srcRect/>
          <a:stretch/>
        </p:blipFill>
        <p:spPr>
          <a:xfrm>
            <a:off x="0" y="0"/>
            <a:ext cx="12192000" cy="6858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585"/>
        <p:cNvGrpSpPr/>
        <p:nvPr/>
      </p:nvGrpSpPr>
      <p:grpSpPr>
        <a:xfrm>
          <a:off x="0" y="0"/>
          <a:ext cx="0" cy="0"/>
          <a:chOff x="0" y="0"/>
          <a:chExt cx="0" cy="0"/>
        </a:xfrm>
      </p:grpSpPr>
      <p:sp>
        <p:nvSpPr>
          <p:cNvPr id="3586" name="Google Shape;3586;g1dcd6100c21_3_625"/>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endParaRPr/>
          </a:p>
        </p:txBody>
      </p:sp>
      <p:pic>
        <p:nvPicPr>
          <p:cNvPr id="3587" name="Google Shape;3587;g1dcd6100c21_3_625"/>
          <p:cNvPicPr preferRelativeResize="0"/>
          <p:nvPr/>
        </p:nvPicPr>
        <p:blipFill rotWithShape="1">
          <a:blip r:embed="rId3">
            <a:alphaModFix/>
          </a:blip>
          <a:srcRect/>
          <a:stretch/>
        </p:blipFill>
        <p:spPr>
          <a:xfrm>
            <a:off x="0" y="0"/>
            <a:ext cx="12192000" cy="6858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592"/>
        <p:cNvGrpSpPr/>
        <p:nvPr/>
      </p:nvGrpSpPr>
      <p:grpSpPr>
        <a:xfrm>
          <a:off x="0" y="0"/>
          <a:ext cx="0" cy="0"/>
          <a:chOff x="0" y="0"/>
          <a:chExt cx="0" cy="0"/>
        </a:xfrm>
      </p:grpSpPr>
      <p:sp>
        <p:nvSpPr>
          <p:cNvPr id="3593" name="Google Shape;3593;g1dcd6100c21_3_631"/>
          <p:cNvSpPr txBox="1">
            <a:spLocks noGrp="1"/>
          </p:cNvSpPr>
          <p:nvPr>
            <p:ph type="title"/>
          </p:nvPr>
        </p:nvSpPr>
        <p:spPr>
          <a:xfrm>
            <a:off x="3825025" y="173165"/>
            <a:ext cx="7309775"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2"/>
              </a:buClr>
              <a:buSzPts val="2400"/>
              <a:buFont typeface="Tahoma"/>
              <a:buNone/>
            </a:pPr>
            <a:r>
              <a:rPr lang="en-GB"/>
              <a:t>How is the Act enforced?</a:t>
            </a:r>
            <a:endParaRPr/>
          </a:p>
        </p:txBody>
      </p:sp>
      <p:pic>
        <p:nvPicPr>
          <p:cNvPr id="3594" name="Google Shape;3594;g1dcd6100c21_3_631"/>
          <p:cNvPicPr preferRelativeResize="0"/>
          <p:nvPr/>
        </p:nvPicPr>
        <p:blipFill rotWithShape="1">
          <a:blip r:embed="rId3">
            <a:alphaModFix/>
          </a:blip>
          <a:srcRect l="6618" r="19250"/>
          <a:stretch/>
        </p:blipFill>
        <p:spPr>
          <a:xfrm>
            <a:off x="0" y="0"/>
            <a:ext cx="3389243" cy="6858000"/>
          </a:xfrm>
          <a:prstGeom prst="rect">
            <a:avLst/>
          </a:prstGeom>
          <a:noFill/>
          <a:ln>
            <a:noFill/>
          </a:ln>
        </p:spPr>
      </p:pic>
      <p:sp>
        <p:nvSpPr>
          <p:cNvPr id="3595" name="Google Shape;3595;g1dcd6100c21_3_631"/>
          <p:cNvSpPr txBox="1"/>
          <p:nvPr/>
        </p:nvSpPr>
        <p:spPr>
          <a:xfrm>
            <a:off x="4536093" y="3473871"/>
            <a:ext cx="1924334" cy="138499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800" b="0" i="0">
                <a:solidFill>
                  <a:schemeClr val="dk1"/>
                </a:solidFill>
                <a:latin typeface="Calibri"/>
                <a:ea typeface="Calibri"/>
                <a:cs typeface="Calibri"/>
                <a:sym typeface="Calibri"/>
              </a:rPr>
              <a:t>European Commission, national supervisory authorities and the courts</a:t>
            </a:r>
            <a:endParaRPr/>
          </a:p>
        </p:txBody>
      </p:sp>
      <p:pic>
        <p:nvPicPr>
          <p:cNvPr id="3596" name="Google Shape;3596;g1dcd6100c21_3_631"/>
          <p:cNvPicPr preferRelativeResize="0"/>
          <p:nvPr/>
        </p:nvPicPr>
        <p:blipFill rotWithShape="1">
          <a:blip r:embed="rId4">
            <a:alphaModFix/>
          </a:blip>
          <a:srcRect/>
          <a:stretch/>
        </p:blipFill>
        <p:spPr>
          <a:xfrm>
            <a:off x="5084260" y="2601000"/>
            <a:ext cx="828000" cy="828000"/>
          </a:xfrm>
          <a:prstGeom prst="rect">
            <a:avLst/>
          </a:prstGeom>
          <a:noFill/>
          <a:ln>
            <a:noFill/>
          </a:ln>
        </p:spPr>
      </p:pic>
      <p:pic>
        <p:nvPicPr>
          <p:cNvPr id="3597" name="Google Shape;3597;g1dcd6100c21_3_631"/>
          <p:cNvPicPr preferRelativeResize="0"/>
          <p:nvPr/>
        </p:nvPicPr>
        <p:blipFill rotWithShape="1">
          <a:blip r:embed="rId5">
            <a:alphaModFix/>
          </a:blip>
          <a:srcRect/>
          <a:stretch/>
        </p:blipFill>
        <p:spPr>
          <a:xfrm>
            <a:off x="9229111" y="2601000"/>
            <a:ext cx="828000" cy="828000"/>
          </a:xfrm>
          <a:prstGeom prst="rect">
            <a:avLst/>
          </a:prstGeom>
          <a:noFill/>
          <a:ln>
            <a:noFill/>
          </a:ln>
        </p:spPr>
      </p:pic>
      <p:sp>
        <p:nvSpPr>
          <p:cNvPr id="3598" name="Google Shape;3598;g1dcd6100c21_3_631"/>
          <p:cNvSpPr txBox="1"/>
          <p:nvPr/>
        </p:nvSpPr>
        <p:spPr>
          <a:xfrm>
            <a:off x="8680944" y="3473870"/>
            <a:ext cx="1924334" cy="110799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800" b="0" i="0">
                <a:solidFill>
                  <a:schemeClr val="dk1"/>
                </a:solidFill>
                <a:latin typeface="Calibri"/>
                <a:ea typeface="Calibri"/>
                <a:cs typeface="Calibri"/>
                <a:sym typeface="Calibri"/>
              </a:rPr>
              <a:t>Penalties up to 6% total worldwide turnover or 30 million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603"/>
        <p:cNvGrpSpPr/>
        <p:nvPr/>
      </p:nvGrpSpPr>
      <p:grpSpPr>
        <a:xfrm>
          <a:off x="0" y="0"/>
          <a:ext cx="0" cy="0"/>
          <a:chOff x="0" y="0"/>
          <a:chExt cx="0" cy="0"/>
        </a:xfrm>
      </p:grpSpPr>
      <p:sp>
        <p:nvSpPr>
          <p:cNvPr id="3604" name="Google Shape;3604;g1dcd6100c21_3_641"/>
          <p:cNvSpPr txBox="1">
            <a:spLocks noGrp="1"/>
          </p:cNvSpPr>
          <p:nvPr>
            <p:ph type="title"/>
          </p:nvPr>
        </p:nvSpPr>
        <p:spPr>
          <a:xfrm>
            <a:off x="3825025" y="173165"/>
            <a:ext cx="7309775"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2"/>
              </a:buClr>
              <a:buSzPts val="2400"/>
              <a:buFont typeface="Tahoma"/>
              <a:buNone/>
            </a:pPr>
            <a:r>
              <a:rPr lang="en-GB"/>
              <a:t>How is the Act enforced?</a:t>
            </a:r>
            <a:endParaRPr/>
          </a:p>
        </p:txBody>
      </p:sp>
      <p:pic>
        <p:nvPicPr>
          <p:cNvPr id="3605" name="Google Shape;3605;g1dcd6100c21_3_641"/>
          <p:cNvPicPr preferRelativeResize="0"/>
          <p:nvPr/>
        </p:nvPicPr>
        <p:blipFill rotWithShape="1">
          <a:blip r:embed="rId3">
            <a:alphaModFix/>
          </a:blip>
          <a:srcRect l="6618" r="19250"/>
          <a:stretch/>
        </p:blipFill>
        <p:spPr>
          <a:xfrm>
            <a:off x="0" y="0"/>
            <a:ext cx="3389243" cy="6858000"/>
          </a:xfrm>
          <a:prstGeom prst="rect">
            <a:avLst/>
          </a:prstGeom>
          <a:noFill/>
          <a:ln>
            <a:noFill/>
          </a:ln>
        </p:spPr>
      </p:pic>
      <p:sp>
        <p:nvSpPr>
          <p:cNvPr id="3606" name="Google Shape;3606;g1dcd6100c21_3_641"/>
          <p:cNvSpPr txBox="1"/>
          <p:nvPr/>
        </p:nvSpPr>
        <p:spPr>
          <a:xfrm>
            <a:off x="4536093" y="3473871"/>
            <a:ext cx="1924334" cy="138499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800" b="0" i="0">
                <a:solidFill>
                  <a:schemeClr val="dk1"/>
                </a:solidFill>
                <a:latin typeface="Calibri"/>
                <a:ea typeface="Calibri"/>
                <a:cs typeface="Calibri"/>
                <a:sym typeface="Calibri"/>
              </a:rPr>
              <a:t>European Commission, national supervisory authorities and the courts</a:t>
            </a:r>
            <a:endParaRPr/>
          </a:p>
        </p:txBody>
      </p:sp>
      <p:pic>
        <p:nvPicPr>
          <p:cNvPr id="3607" name="Google Shape;3607;g1dcd6100c21_3_641"/>
          <p:cNvPicPr preferRelativeResize="0"/>
          <p:nvPr/>
        </p:nvPicPr>
        <p:blipFill rotWithShape="1">
          <a:blip r:embed="rId4">
            <a:alphaModFix/>
          </a:blip>
          <a:srcRect/>
          <a:stretch/>
        </p:blipFill>
        <p:spPr>
          <a:xfrm>
            <a:off x="5084260" y="2601000"/>
            <a:ext cx="828000" cy="828000"/>
          </a:xfrm>
          <a:prstGeom prst="rect">
            <a:avLst/>
          </a:prstGeom>
          <a:noFill/>
          <a:ln>
            <a:noFill/>
          </a:ln>
        </p:spPr>
      </p:pic>
      <p:pic>
        <p:nvPicPr>
          <p:cNvPr id="3608" name="Google Shape;3608;g1dcd6100c21_3_641"/>
          <p:cNvPicPr preferRelativeResize="0"/>
          <p:nvPr/>
        </p:nvPicPr>
        <p:blipFill rotWithShape="1">
          <a:blip r:embed="rId5">
            <a:alphaModFix/>
          </a:blip>
          <a:srcRect/>
          <a:stretch/>
        </p:blipFill>
        <p:spPr>
          <a:xfrm>
            <a:off x="9229111" y="2601000"/>
            <a:ext cx="828000" cy="828000"/>
          </a:xfrm>
          <a:prstGeom prst="rect">
            <a:avLst/>
          </a:prstGeom>
          <a:noFill/>
          <a:ln>
            <a:noFill/>
          </a:ln>
        </p:spPr>
      </p:pic>
      <p:sp>
        <p:nvSpPr>
          <p:cNvPr id="3609" name="Google Shape;3609;g1dcd6100c21_3_641"/>
          <p:cNvSpPr txBox="1"/>
          <p:nvPr/>
        </p:nvSpPr>
        <p:spPr>
          <a:xfrm>
            <a:off x="8680944" y="3473870"/>
            <a:ext cx="1924334" cy="110799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800" b="0" i="0">
                <a:solidFill>
                  <a:schemeClr val="dk1"/>
                </a:solidFill>
                <a:latin typeface="Calibri"/>
                <a:ea typeface="Calibri"/>
                <a:cs typeface="Calibri"/>
                <a:sym typeface="Calibri"/>
              </a:rPr>
              <a:t>Penalties up to 6% total worldwide turnover or 30 million</a:t>
            </a:r>
            <a:endParaRPr/>
          </a:p>
        </p:txBody>
      </p:sp>
      <p:sp>
        <p:nvSpPr>
          <p:cNvPr id="3610" name="Google Shape;3610;g1dcd6100c21_3_641"/>
          <p:cNvSpPr/>
          <p:nvPr/>
        </p:nvSpPr>
        <p:spPr>
          <a:xfrm>
            <a:off x="3389243" y="0"/>
            <a:ext cx="8802757" cy="6858000"/>
          </a:xfrm>
          <a:prstGeom prst="rect">
            <a:avLst/>
          </a:prstGeom>
          <a:solidFill>
            <a:schemeClr val="lt1">
              <a:alpha val="89803"/>
            </a:schemeClr>
          </a:solidFill>
          <a:ln w="12700" cap="flat" cmpd="sng">
            <a:solidFill>
              <a:srgbClr val="5076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000">
              <a:solidFill>
                <a:schemeClr val="dk1"/>
              </a:solidFill>
              <a:latin typeface="Calibri"/>
              <a:ea typeface="Calibri"/>
              <a:cs typeface="Calibri"/>
              <a:sym typeface="Calibri"/>
            </a:endParaRPr>
          </a:p>
          <a:p>
            <a:pPr marL="0" marR="0" lvl="0" indent="0" algn="ctr" rtl="0">
              <a:spcBef>
                <a:spcPts val="0"/>
              </a:spcBef>
              <a:spcAft>
                <a:spcPts val="0"/>
              </a:spcAft>
              <a:buNone/>
            </a:pPr>
            <a:endParaRPr sz="2000">
              <a:solidFill>
                <a:schemeClr val="dk1"/>
              </a:solidFill>
              <a:latin typeface="Calibri"/>
              <a:ea typeface="Calibri"/>
              <a:cs typeface="Calibri"/>
              <a:sym typeface="Calibri"/>
            </a:endParaRPr>
          </a:p>
          <a:p>
            <a:pPr marL="0" marR="0" lvl="0" indent="0" algn="ctr" rtl="0">
              <a:spcBef>
                <a:spcPts val="0"/>
              </a:spcBef>
              <a:spcAft>
                <a:spcPts val="0"/>
              </a:spcAft>
              <a:buNone/>
            </a:pPr>
            <a:r>
              <a:rPr lang="en-GB" sz="3200">
                <a:solidFill>
                  <a:schemeClr val="dk1"/>
                </a:solidFill>
                <a:latin typeface="Calibri"/>
                <a:ea typeface="Calibri"/>
                <a:cs typeface="Calibri"/>
                <a:sym typeface="Calibri"/>
              </a:rPr>
              <a:t>Increased awareness</a:t>
            </a:r>
            <a:endParaRPr/>
          </a:p>
        </p:txBody>
      </p:sp>
      <p:pic>
        <p:nvPicPr>
          <p:cNvPr id="3611" name="Google Shape;3611;g1dcd6100c21_3_641"/>
          <p:cNvPicPr preferRelativeResize="0"/>
          <p:nvPr/>
        </p:nvPicPr>
        <p:blipFill rotWithShape="1">
          <a:blip r:embed="rId6">
            <a:alphaModFix/>
          </a:blip>
          <a:srcRect/>
          <a:stretch/>
        </p:blipFill>
        <p:spPr>
          <a:xfrm>
            <a:off x="7079035" y="1319416"/>
            <a:ext cx="1949193" cy="194919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616"/>
        <p:cNvGrpSpPr/>
        <p:nvPr/>
      </p:nvGrpSpPr>
      <p:grpSpPr>
        <a:xfrm>
          <a:off x="0" y="0"/>
          <a:ext cx="0" cy="0"/>
          <a:chOff x="0" y="0"/>
          <a:chExt cx="0" cy="0"/>
        </a:xfrm>
      </p:grpSpPr>
      <p:cxnSp>
        <p:nvCxnSpPr>
          <p:cNvPr id="3617" name="Google Shape;3617;g1dcd6100c21_3_653"/>
          <p:cNvCxnSpPr/>
          <p:nvPr/>
        </p:nvCxnSpPr>
        <p:spPr>
          <a:xfrm rot="10800000" flipH="1">
            <a:off x="962526" y="3429000"/>
            <a:ext cx="10285577" cy="12032"/>
          </a:xfrm>
          <a:prstGeom prst="straightConnector1">
            <a:avLst/>
          </a:prstGeom>
          <a:noFill/>
          <a:ln w="28575" cap="flat" cmpd="sng">
            <a:solidFill>
              <a:schemeClr val="accent1"/>
            </a:solidFill>
            <a:prstDash val="solid"/>
            <a:miter lim="800000"/>
            <a:headEnd type="none" w="sm" len="sm"/>
            <a:tailEnd type="stealth" w="med" len="med"/>
          </a:ln>
        </p:spPr>
      </p:cxnSp>
      <p:sp>
        <p:nvSpPr>
          <p:cNvPr id="3618" name="Google Shape;3618;g1dcd6100c21_3_653"/>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endParaRPr/>
          </a:p>
        </p:txBody>
      </p:sp>
      <p:sp>
        <p:nvSpPr>
          <p:cNvPr id="3619" name="Google Shape;3619;g1dcd6100c21_3_653"/>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2"/>
              </a:buClr>
              <a:buSzPts val="2400"/>
              <a:buFont typeface="Tahoma"/>
              <a:buNone/>
            </a:pPr>
            <a:r>
              <a:rPr lang="en-GB"/>
              <a:t>Where are we on the path to implement the act?</a:t>
            </a:r>
            <a:endParaRPr/>
          </a:p>
        </p:txBody>
      </p:sp>
      <p:cxnSp>
        <p:nvCxnSpPr>
          <p:cNvPr id="3620" name="Google Shape;3620;g1dcd6100c21_3_653"/>
          <p:cNvCxnSpPr/>
          <p:nvPr/>
        </p:nvCxnSpPr>
        <p:spPr>
          <a:xfrm>
            <a:off x="962526" y="3441032"/>
            <a:ext cx="10172274" cy="0"/>
          </a:xfrm>
          <a:prstGeom prst="straightConnector1">
            <a:avLst/>
          </a:prstGeom>
          <a:noFill/>
          <a:ln w="38100" cap="flat" cmpd="sng">
            <a:solidFill>
              <a:schemeClr val="accent1"/>
            </a:solidFill>
            <a:prstDash val="solid"/>
            <a:miter lim="800000"/>
            <a:headEnd type="none" w="sm" len="sm"/>
            <a:tailEnd type="none" w="sm" len="sm"/>
          </a:ln>
        </p:spPr>
      </p:cxnSp>
      <p:sp>
        <p:nvSpPr>
          <p:cNvPr id="3621" name="Google Shape;3621;g1dcd6100c21_3_653"/>
          <p:cNvSpPr/>
          <p:nvPr/>
        </p:nvSpPr>
        <p:spPr>
          <a:xfrm>
            <a:off x="1281917" y="3171032"/>
            <a:ext cx="540000" cy="540000"/>
          </a:xfrm>
          <a:prstGeom prst="ellipse">
            <a:avLst/>
          </a:prstGeom>
          <a:solidFill>
            <a:schemeClr val="lt1"/>
          </a:solidFill>
          <a:ln w="28575" cap="flat" cmpd="sng">
            <a:solidFill>
              <a:srgbClr val="5076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622" name="Google Shape;3622;g1dcd6100c21_3_653"/>
          <p:cNvSpPr txBox="1"/>
          <p:nvPr/>
        </p:nvSpPr>
        <p:spPr>
          <a:xfrm>
            <a:off x="469075" y="2774565"/>
            <a:ext cx="2165684" cy="27699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800" b="0" i="0">
                <a:solidFill>
                  <a:schemeClr val="dk1"/>
                </a:solidFill>
                <a:latin typeface="Calibri"/>
                <a:ea typeface="Calibri"/>
                <a:cs typeface="Calibri"/>
                <a:sym typeface="Calibri"/>
              </a:rPr>
              <a:t>April 2021</a:t>
            </a:r>
            <a:endParaRPr/>
          </a:p>
        </p:txBody>
      </p:sp>
      <p:sp>
        <p:nvSpPr>
          <p:cNvPr id="3623" name="Google Shape;3623;g1dcd6100c21_3_653"/>
          <p:cNvSpPr txBox="1"/>
          <p:nvPr/>
        </p:nvSpPr>
        <p:spPr>
          <a:xfrm>
            <a:off x="469075" y="3854565"/>
            <a:ext cx="2165684" cy="123110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600" b="0" i="0">
                <a:solidFill>
                  <a:srgbClr val="000000"/>
                </a:solidFill>
                <a:latin typeface="Arial"/>
                <a:ea typeface="Arial"/>
                <a:cs typeface="Arial"/>
                <a:sym typeface="Arial"/>
              </a:rPr>
              <a:t>The European Commission released the proposed Regulation on Artificial Intelligence (the EU AI Act)</a:t>
            </a:r>
            <a:endParaRPr sz="1600" b="0" i="0">
              <a:solidFill>
                <a:schemeClr val="dk1"/>
              </a:solidFill>
              <a:latin typeface="Calibri"/>
              <a:ea typeface="Calibri"/>
              <a:cs typeface="Calibri"/>
              <a:sym typeface="Calibri"/>
            </a:endParaRPr>
          </a:p>
        </p:txBody>
      </p:sp>
      <p:sp>
        <p:nvSpPr>
          <p:cNvPr id="3624" name="Google Shape;3624;g1dcd6100c21_3_653"/>
          <p:cNvSpPr/>
          <p:nvPr/>
        </p:nvSpPr>
        <p:spPr>
          <a:xfrm>
            <a:off x="5194954" y="3194896"/>
            <a:ext cx="540000" cy="540000"/>
          </a:xfrm>
          <a:prstGeom prst="ellipse">
            <a:avLst/>
          </a:prstGeom>
          <a:solidFill>
            <a:schemeClr val="lt1"/>
          </a:solidFill>
          <a:ln w="28575" cap="flat" cmpd="sng">
            <a:solidFill>
              <a:srgbClr val="5076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625" name="Google Shape;3625;g1dcd6100c21_3_653"/>
          <p:cNvSpPr txBox="1"/>
          <p:nvPr/>
        </p:nvSpPr>
        <p:spPr>
          <a:xfrm>
            <a:off x="4362326" y="2800740"/>
            <a:ext cx="2165684" cy="27699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800" b="0" i="0">
                <a:solidFill>
                  <a:schemeClr val="dk1"/>
                </a:solidFill>
                <a:latin typeface="Calibri"/>
                <a:ea typeface="Calibri"/>
                <a:cs typeface="Calibri"/>
                <a:sym typeface="Calibri"/>
              </a:rPr>
              <a:t> Est. March 2023</a:t>
            </a:r>
            <a:endParaRPr/>
          </a:p>
        </p:txBody>
      </p:sp>
      <p:sp>
        <p:nvSpPr>
          <p:cNvPr id="3626" name="Google Shape;3626;g1dcd6100c21_3_653"/>
          <p:cNvSpPr txBox="1"/>
          <p:nvPr/>
        </p:nvSpPr>
        <p:spPr>
          <a:xfrm>
            <a:off x="4647470" y="3878429"/>
            <a:ext cx="1597455" cy="492443"/>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600" b="0" i="0">
                <a:solidFill>
                  <a:srgbClr val="000000"/>
                </a:solidFill>
                <a:latin typeface="Arial"/>
                <a:ea typeface="Arial"/>
                <a:cs typeface="Arial"/>
                <a:sym typeface="Arial"/>
              </a:rPr>
              <a:t>Parliamen</a:t>
            </a:r>
            <a:r>
              <a:rPr lang="en-GB" sz="1600">
                <a:solidFill>
                  <a:srgbClr val="000000"/>
                </a:solidFill>
                <a:latin typeface="Arial"/>
                <a:ea typeface="Arial"/>
                <a:cs typeface="Arial"/>
                <a:sym typeface="Arial"/>
              </a:rPr>
              <a:t>t vote for AI Act</a:t>
            </a:r>
            <a:endParaRPr sz="1600" b="0" i="0">
              <a:solidFill>
                <a:schemeClr val="dk1"/>
              </a:solidFill>
              <a:latin typeface="Calibri"/>
              <a:ea typeface="Calibri"/>
              <a:cs typeface="Calibri"/>
              <a:sym typeface="Calibri"/>
            </a:endParaRPr>
          </a:p>
        </p:txBody>
      </p:sp>
      <p:sp>
        <p:nvSpPr>
          <p:cNvPr id="3627" name="Google Shape;3627;g1dcd6100c21_3_653"/>
          <p:cNvSpPr/>
          <p:nvPr/>
        </p:nvSpPr>
        <p:spPr>
          <a:xfrm>
            <a:off x="7192957" y="3171032"/>
            <a:ext cx="540000" cy="540000"/>
          </a:xfrm>
          <a:prstGeom prst="ellipse">
            <a:avLst/>
          </a:prstGeom>
          <a:solidFill>
            <a:schemeClr val="lt1"/>
          </a:solidFill>
          <a:ln w="28575" cap="flat" cmpd="sng">
            <a:solidFill>
              <a:srgbClr val="5076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628" name="Google Shape;3628;g1dcd6100c21_3_653"/>
          <p:cNvSpPr txBox="1"/>
          <p:nvPr/>
        </p:nvSpPr>
        <p:spPr>
          <a:xfrm>
            <a:off x="6380115" y="2774565"/>
            <a:ext cx="2165684" cy="27699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800" b="0" i="0">
                <a:solidFill>
                  <a:schemeClr val="dk1"/>
                </a:solidFill>
                <a:latin typeface="Calibri"/>
                <a:ea typeface="Calibri"/>
                <a:cs typeface="Calibri"/>
                <a:sym typeface="Calibri"/>
              </a:rPr>
              <a:t>Est. By end of 2023</a:t>
            </a:r>
            <a:endParaRPr/>
          </a:p>
        </p:txBody>
      </p:sp>
      <p:sp>
        <p:nvSpPr>
          <p:cNvPr id="3629" name="Google Shape;3629;g1dcd6100c21_3_653"/>
          <p:cNvSpPr txBox="1"/>
          <p:nvPr/>
        </p:nvSpPr>
        <p:spPr>
          <a:xfrm>
            <a:off x="6380115" y="3854565"/>
            <a:ext cx="2165684" cy="246221"/>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600" b="0" i="0">
                <a:solidFill>
                  <a:srgbClr val="000000"/>
                </a:solidFill>
                <a:latin typeface="Arial"/>
                <a:ea typeface="Arial"/>
                <a:cs typeface="Arial"/>
                <a:sym typeface="Arial"/>
              </a:rPr>
              <a:t>Adopting of AI Act</a:t>
            </a:r>
            <a:endParaRPr sz="1600" b="0" i="0">
              <a:solidFill>
                <a:schemeClr val="dk1"/>
              </a:solidFill>
              <a:latin typeface="Calibri"/>
              <a:ea typeface="Calibri"/>
              <a:cs typeface="Calibri"/>
              <a:sym typeface="Calibri"/>
            </a:endParaRPr>
          </a:p>
        </p:txBody>
      </p:sp>
      <p:sp>
        <p:nvSpPr>
          <p:cNvPr id="3630" name="Google Shape;3630;g1dcd6100c21_3_653"/>
          <p:cNvSpPr/>
          <p:nvPr/>
        </p:nvSpPr>
        <p:spPr>
          <a:xfrm>
            <a:off x="2737109" y="2987393"/>
            <a:ext cx="160420" cy="80300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31" name="Google Shape;3631;g1dcd6100c21_3_653"/>
          <p:cNvSpPr/>
          <p:nvPr/>
        </p:nvSpPr>
        <p:spPr>
          <a:xfrm>
            <a:off x="3001803" y="2975360"/>
            <a:ext cx="160420" cy="80300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32" name="Google Shape;3632;g1dcd6100c21_3_653"/>
          <p:cNvSpPr/>
          <p:nvPr/>
        </p:nvSpPr>
        <p:spPr>
          <a:xfrm>
            <a:off x="3290559" y="3027499"/>
            <a:ext cx="160420" cy="80300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33" name="Google Shape;3633;g1dcd6100c21_3_653"/>
          <p:cNvSpPr/>
          <p:nvPr/>
        </p:nvSpPr>
        <p:spPr>
          <a:xfrm>
            <a:off x="3555253" y="3015466"/>
            <a:ext cx="160420" cy="80300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34" name="Google Shape;3634;g1dcd6100c21_3_653"/>
          <p:cNvSpPr/>
          <p:nvPr/>
        </p:nvSpPr>
        <p:spPr>
          <a:xfrm>
            <a:off x="8126452" y="3192156"/>
            <a:ext cx="160420" cy="80300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35" name="Google Shape;3635;g1dcd6100c21_3_653"/>
          <p:cNvSpPr/>
          <p:nvPr/>
        </p:nvSpPr>
        <p:spPr>
          <a:xfrm>
            <a:off x="8391146" y="3180123"/>
            <a:ext cx="160420" cy="80300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36" name="Google Shape;3636;g1dcd6100c21_3_653"/>
          <p:cNvSpPr/>
          <p:nvPr/>
        </p:nvSpPr>
        <p:spPr>
          <a:xfrm>
            <a:off x="8679902" y="3232262"/>
            <a:ext cx="160420" cy="80300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37" name="Google Shape;3637;g1dcd6100c21_3_653"/>
          <p:cNvSpPr/>
          <p:nvPr/>
        </p:nvSpPr>
        <p:spPr>
          <a:xfrm>
            <a:off x="8944596" y="3220229"/>
            <a:ext cx="160420" cy="80300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638" name="Google Shape;3638;g1dcd6100c21_3_653"/>
          <p:cNvSpPr/>
          <p:nvPr/>
        </p:nvSpPr>
        <p:spPr>
          <a:xfrm>
            <a:off x="9719080" y="3180123"/>
            <a:ext cx="540000" cy="540000"/>
          </a:xfrm>
          <a:prstGeom prst="ellipse">
            <a:avLst/>
          </a:prstGeom>
          <a:solidFill>
            <a:schemeClr val="lt1"/>
          </a:solidFill>
          <a:ln w="28575" cap="flat" cmpd="sng">
            <a:solidFill>
              <a:srgbClr val="5076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639" name="Google Shape;3639;g1dcd6100c21_3_653"/>
          <p:cNvSpPr txBox="1"/>
          <p:nvPr/>
        </p:nvSpPr>
        <p:spPr>
          <a:xfrm>
            <a:off x="8906238" y="3863656"/>
            <a:ext cx="2165684" cy="492443"/>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600">
                <a:solidFill>
                  <a:srgbClr val="000000"/>
                </a:solidFill>
                <a:latin typeface="Arial"/>
                <a:ea typeface="Arial"/>
                <a:cs typeface="Arial"/>
                <a:sym typeface="Arial"/>
              </a:rPr>
              <a:t>Transitional period ends…. </a:t>
            </a:r>
            <a:endParaRPr sz="1600" b="0" i="0">
              <a:solidFill>
                <a:schemeClr val="dk1"/>
              </a:solidFill>
              <a:latin typeface="Calibri"/>
              <a:ea typeface="Calibri"/>
              <a:cs typeface="Calibri"/>
              <a:sym typeface="Calibri"/>
            </a:endParaRPr>
          </a:p>
        </p:txBody>
      </p:sp>
      <p:cxnSp>
        <p:nvCxnSpPr>
          <p:cNvPr id="3640" name="Google Shape;3640;g1dcd6100c21_3_653"/>
          <p:cNvCxnSpPr/>
          <p:nvPr/>
        </p:nvCxnSpPr>
        <p:spPr>
          <a:xfrm>
            <a:off x="4615948" y="1994946"/>
            <a:ext cx="0" cy="1502654"/>
          </a:xfrm>
          <a:prstGeom prst="straightConnector1">
            <a:avLst/>
          </a:prstGeom>
          <a:noFill/>
          <a:ln w="28575" cap="flat" cmpd="sng">
            <a:solidFill>
              <a:schemeClr val="accent3"/>
            </a:solidFill>
            <a:prstDash val="dash"/>
            <a:miter lim="800000"/>
            <a:headEnd type="none" w="sm" len="sm"/>
            <a:tailEnd type="none" w="sm" len="sm"/>
          </a:ln>
        </p:spPr>
      </p:cxnSp>
      <p:sp>
        <p:nvSpPr>
          <p:cNvPr id="3641" name="Google Shape;3641;g1dcd6100c21_3_653"/>
          <p:cNvSpPr txBox="1"/>
          <p:nvPr/>
        </p:nvSpPr>
        <p:spPr>
          <a:xfrm>
            <a:off x="3495943" y="1658213"/>
            <a:ext cx="2165684" cy="276999"/>
          </a:xfrm>
          <a:prstGeom prst="rect">
            <a:avLst/>
          </a:prstGeom>
          <a:noFill/>
          <a:ln w="9525" cap="flat" cmpd="sng">
            <a:solidFill>
              <a:schemeClr val="dk1"/>
            </a:solidFill>
            <a:prstDash val="dash"/>
            <a:round/>
            <a:headEnd type="none" w="sm" len="sm"/>
            <a:tailEnd type="none" w="sm" len="sm"/>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800" b="0" i="0">
                <a:solidFill>
                  <a:schemeClr val="accent2"/>
                </a:solidFill>
                <a:latin typeface="Calibri"/>
                <a:ea typeface="Calibri"/>
                <a:cs typeface="Calibri"/>
                <a:sym typeface="Calibri"/>
              </a:rPr>
              <a:t>We are here!</a:t>
            </a:r>
            <a:endParaRPr/>
          </a:p>
        </p:txBody>
      </p:sp>
      <p:sp>
        <p:nvSpPr>
          <p:cNvPr id="3642" name="Google Shape;3642;g1dcd6100c21_3_653"/>
          <p:cNvSpPr/>
          <p:nvPr/>
        </p:nvSpPr>
        <p:spPr>
          <a:xfrm>
            <a:off x="3386641" y="3171032"/>
            <a:ext cx="540000" cy="540000"/>
          </a:xfrm>
          <a:prstGeom prst="ellipse">
            <a:avLst/>
          </a:prstGeom>
          <a:solidFill>
            <a:schemeClr val="lt1"/>
          </a:solidFill>
          <a:ln w="28575" cap="flat" cmpd="sng">
            <a:solidFill>
              <a:srgbClr val="5076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643" name="Google Shape;3643;g1dcd6100c21_3_653"/>
          <p:cNvSpPr txBox="1"/>
          <p:nvPr/>
        </p:nvSpPr>
        <p:spPr>
          <a:xfrm>
            <a:off x="2552621" y="2795664"/>
            <a:ext cx="2165684" cy="276999"/>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800" b="0" i="0">
                <a:solidFill>
                  <a:schemeClr val="dk1"/>
                </a:solidFill>
                <a:latin typeface="Calibri"/>
                <a:ea typeface="Calibri"/>
                <a:cs typeface="Calibri"/>
                <a:sym typeface="Calibri"/>
              </a:rPr>
              <a:t>Dec 2022</a:t>
            </a:r>
            <a:endParaRPr/>
          </a:p>
        </p:txBody>
      </p:sp>
      <p:sp>
        <p:nvSpPr>
          <p:cNvPr id="3644" name="Google Shape;3644;g1dcd6100c21_3_653"/>
          <p:cNvSpPr txBox="1"/>
          <p:nvPr/>
        </p:nvSpPr>
        <p:spPr>
          <a:xfrm>
            <a:off x="2789937" y="3866557"/>
            <a:ext cx="1597455" cy="73866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1600" b="0" i="0">
                <a:solidFill>
                  <a:srgbClr val="000000"/>
                </a:solidFill>
                <a:latin typeface="Arial"/>
                <a:ea typeface="Arial"/>
                <a:cs typeface="Arial"/>
                <a:sym typeface="Arial"/>
              </a:rPr>
              <a:t>Council approved a compromised version</a:t>
            </a:r>
            <a:endParaRPr sz="1600" b="0" i="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649"/>
        <p:cNvGrpSpPr/>
        <p:nvPr/>
      </p:nvGrpSpPr>
      <p:grpSpPr>
        <a:xfrm>
          <a:off x="0" y="0"/>
          <a:ext cx="0" cy="0"/>
          <a:chOff x="0" y="0"/>
          <a:chExt cx="0" cy="0"/>
        </a:xfrm>
      </p:grpSpPr>
      <p:sp>
        <p:nvSpPr>
          <p:cNvPr id="3650" name="Google Shape;3650;g1dcd6100c21_3_685"/>
          <p:cNvSpPr txBox="1">
            <a:spLocks noGrp="1"/>
          </p:cNvSpPr>
          <p:nvPr>
            <p:ph type="ftr" idx="11"/>
          </p:nvPr>
        </p:nvSpPr>
        <p:spPr>
          <a:xfrm>
            <a:off x="695326" y="6446580"/>
            <a:ext cx="10801349" cy="184666"/>
          </a:xfrm>
          <a:prstGeom prst="rect">
            <a:avLst/>
          </a:prstGeom>
          <a:noFill/>
          <a:ln>
            <a:noFill/>
          </a:ln>
        </p:spPr>
        <p:txBody>
          <a:bodyPr spcFirstLastPara="1" wrap="square" lIns="0" tIns="0" rIns="0" bIns="0" anchor="ctr" anchorCtr="0">
            <a:spAutoFit/>
          </a:bodyPr>
          <a:lstStyle/>
          <a:p>
            <a:pPr marL="0" lvl="0" indent="0" algn="l" rtl="0">
              <a:spcBef>
                <a:spcPts val="0"/>
              </a:spcBef>
              <a:spcAft>
                <a:spcPts val="0"/>
              </a:spcAft>
              <a:buNone/>
            </a:pPr>
            <a:endParaRPr/>
          </a:p>
        </p:txBody>
      </p:sp>
      <p:sp>
        <p:nvSpPr>
          <p:cNvPr id="3651" name="Google Shape;3651;g1dcd6100c21_3_685"/>
          <p:cNvSpPr txBox="1">
            <a:spLocks noGrp="1"/>
          </p:cNvSpPr>
          <p:nvPr>
            <p:ph type="title"/>
          </p:nvPr>
        </p:nvSpPr>
        <p:spPr>
          <a:xfrm>
            <a:off x="694800" y="173165"/>
            <a:ext cx="10440000" cy="35999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2"/>
              </a:buClr>
              <a:buSzPts val="2400"/>
              <a:buFont typeface="Tahoma"/>
              <a:buNone/>
            </a:pPr>
            <a:r>
              <a:rPr lang="en-GB"/>
              <a:t>Take-Aways</a:t>
            </a:r>
            <a:endParaRPr/>
          </a:p>
        </p:txBody>
      </p:sp>
      <p:sp>
        <p:nvSpPr>
          <p:cNvPr id="3652" name="Google Shape;3652;g1dcd6100c21_3_685"/>
          <p:cNvSpPr txBox="1"/>
          <p:nvPr/>
        </p:nvSpPr>
        <p:spPr>
          <a:xfrm>
            <a:off x="870875" y="3222105"/>
            <a:ext cx="1924334" cy="369332"/>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2400" b="0" i="0">
                <a:solidFill>
                  <a:schemeClr val="dk1"/>
                </a:solidFill>
                <a:latin typeface="Calibri"/>
                <a:ea typeface="Calibri"/>
                <a:cs typeface="Calibri"/>
                <a:sym typeface="Calibri"/>
              </a:rPr>
              <a:t>Start Early</a:t>
            </a:r>
            <a:endParaRPr/>
          </a:p>
        </p:txBody>
      </p:sp>
      <p:sp>
        <p:nvSpPr>
          <p:cNvPr id="3653" name="Google Shape;3653;g1dcd6100c21_3_685"/>
          <p:cNvSpPr txBox="1"/>
          <p:nvPr/>
        </p:nvSpPr>
        <p:spPr>
          <a:xfrm>
            <a:off x="4977347" y="3222105"/>
            <a:ext cx="1924334" cy="2308324"/>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2400" b="0" i="0">
                <a:solidFill>
                  <a:schemeClr val="dk1"/>
                </a:solidFill>
                <a:latin typeface="Calibri"/>
                <a:ea typeface="Calibri"/>
                <a:cs typeface="Calibri"/>
                <a:sym typeface="Calibri"/>
              </a:rPr>
              <a:t>Take the steps:</a:t>
            </a:r>
            <a:endParaRPr/>
          </a:p>
          <a:p>
            <a:pPr marL="342900" marR="0" lvl="0" indent="-342900" algn="l" rtl="0">
              <a:lnSpc>
                <a:spcPct val="100000"/>
              </a:lnSpc>
              <a:spcBef>
                <a:spcPts val="0"/>
              </a:spcBef>
              <a:spcAft>
                <a:spcPts val="0"/>
              </a:spcAft>
              <a:buClr>
                <a:schemeClr val="dk1"/>
              </a:buClr>
              <a:buSzPts val="1800"/>
              <a:buFont typeface="Calibri"/>
              <a:buAutoNum type="arabicPeriod"/>
            </a:pPr>
            <a:r>
              <a:rPr lang="en-GB" sz="1800">
                <a:solidFill>
                  <a:schemeClr val="dk1"/>
                </a:solidFill>
                <a:latin typeface="Calibri"/>
                <a:ea typeface="Calibri"/>
                <a:cs typeface="Calibri"/>
                <a:sym typeface="Calibri"/>
              </a:rPr>
              <a:t>Understand requirements</a:t>
            </a:r>
            <a:endParaRPr/>
          </a:p>
          <a:p>
            <a:pPr marL="342900" marR="0" lvl="0" indent="-342900" algn="l" rtl="0">
              <a:lnSpc>
                <a:spcPct val="100000"/>
              </a:lnSpc>
              <a:spcBef>
                <a:spcPts val="0"/>
              </a:spcBef>
              <a:spcAft>
                <a:spcPts val="0"/>
              </a:spcAft>
              <a:buClr>
                <a:schemeClr val="dk1"/>
              </a:buClr>
              <a:buSzPts val="1800"/>
              <a:buFont typeface="Calibri"/>
              <a:buAutoNum type="arabicPeriod"/>
            </a:pPr>
            <a:r>
              <a:rPr lang="en-GB" sz="1800">
                <a:solidFill>
                  <a:schemeClr val="dk1"/>
                </a:solidFill>
                <a:latin typeface="Calibri"/>
                <a:ea typeface="Calibri"/>
                <a:cs typeface="Calibri"/>
                <a:sym typeface="Calibri"/>
              </a:rPr>
              <a:t>Assess current state</a:t>
            </a:r>
            <a:endParaRPr/>
          </a:p>
          <a:p>
            <a:pPr marL="342900" marR="0" lvl="0" indent="-342900" algn="l" rtl="0">
              <a:lnSpc>
                <a:spcPct val="100000"/>
              </a:lnSpc>
              <a:spcBef>
                <a:spcPts val="0"/>
              </a:spcBef>
              <a:spcAft>
                <a:spcPts val="0"/>
              </a:spcAft>
              <a:buClr>
                <a:schemeClr val="dk1"/>
              </a:buClr>
              <a:buSzPts val="1800"/>
              <a:buFont typeface="Calibri"/>
              <a:buAutoNum type="arabicPeriod"/>
            </a:pPr>
            <a:r>
              <a:rPr lang="en-GB" sz="1800" b="0" i="0">
                <a:solidFill>
                  <a:schemeClr val="dk1"/>
                </a:solidFill>
                <a:latin typeface="Calibri"/>
                <a:ea typeface="Calibri"/>
                <a:cs typeface="Calibri"/>
                <a:sym typeface="Calibri"/>
              </a:rPr>
              <a:t>Create a plan</a:t>
            </a:r>
            <a:endParaRPr/>
          </a:p>
          <a:p>
            <a:pPr marL="342900" marR="0" lvl="0" indent="-342900" algn="l" rtl="0">
              <a:lnSpc>
                <a:spcPct val="100000"/>
              </a:lnSpc>
              <a:spcBef>
                <a:spcPts val="0"/>
              </a:spcBef>
              <a:spcAft>
                <a:spcPts val="0"/>
              </a:spcAft>
              <a:buClr>
                <a:schemeClr val="dk1"/>
              </a:buClr>
              <a:buSzPts val="1800"/>
              <a:buFont typeface="Calibri"/>
              <a:buAutoNum type="arabicPeriod"/>
            </a:pPr>
            <a:r>
              <a:rPr lang="en-GB" sz="1800">
                <a:solidFill>
                  <a:schemeClr val="dk1"/>
                </a:solidFill>
                <a:latin typeface="Calibri"/>
                <a:ea typeface="Calibri"/>
                <a:cs typeface="Calibri"/>
                <a:sym typeface="Calibri"/>
              </a:rPr>
              <a:t>Implement and change</a:t>
            </a:r>
            <a:endParaRPr sz="1800" b="0" i="0">
              <a:solidFill>
                <a:schemeClr val="dk1"/>
              </a:solidFill>
              <a:latin typeface="Calibri"/>
              <a:ea typeface="Calibri"/>
              <a:cs typeface="Calibri"/>
              <a:sym typeface="Calibri"/>
            </a:endParaRPr>
          </a:p>
        </p:txBody>
      </p:sp>
      <p:pic>
        <p:nvPicPr>
          <p:cNvPr id="3654" name="Google Shape;3654;g1dcd6100c21_3_685"/>
          <p:cNvPicPr preferRelativeResize="0"/>
          <p:nvPr/>
        </p:nvPicPr>
        <p:blipFill rotWithShape="1">
          <a:blip r:embed="rId3">
            <a:alphaModFix/>
          </a:blip>
          <a:srcRect/>
          <a:stretch/>
        </p:blipFill>
        <p:spPr>
          <a:xfrm>
            <a:off x="5540304" y="2279926"/>
            <a:ext cx="828000" cy="828000"/>
          </a:xfrm>
          <a:prstGeom prst="rect">
            <a:avLst/>
          </a:prstGeom>
          <a:noFill/>
          <a:ln>
            <a:noFill/>
          </a:ln>
        </p:spPr>
      </p:pic>
      <p:sp>
        <p:nvSpPr>
          <p:cNvPr id="3655" name="Google Shape;3655;g1dcd6100c21_3_685"/>
          <p:cNvSpPr txBox="1"/>
          <p:nvPr/>
        </p:nvSpPr>
        <p:spPr>
          <a:xfrm>
            <a:off x="9083819" y="3152001"/>
            <a:ext cx="1924334" cy="110799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GB" sz="2400" b="0" i="0">
                <a:solidFill>
                  <a:schemeClr val="dk1"/>
                </a:solidFill>
                <a:latin typeface="Calibri"/>
                <a:ea typeface="Calibri"/>
                <a:cs typeface="Calibri"/>
                <a:sym typeface="Calibri"/>
              </a:rPr>
              <a:t>Think outside of the legislation</a:t>
            </a:r>
            <a:endParaRPr/>
          </a:p>
        </p:txBody>
      </p:sp>
      <p:pic>
        <p:nvPicPr>
          <p:cNvPr id="3656" name="Google Shape;3656;g1dcd6100c21_3_685"/>
          <p:cNvPicPr preferRelativeResize="0"/>
          <p:nvPr/>
        </p:nvPicPr>
        <p:blipFill rotWithShape="1">
          <a:blip r:embed="rId4">
            <a:alphaModFix/>
          </a:blip>
          <a:srcRect/>
          <a:stretch/>
        </p:blipFill>
        <p:spPr>
          <a:xfrm>
            <a:off x="1433832" y="2279926"/>
            <a:ext cx="828000" cy="828000"/>
          </a:xfrm>
          <a:prstGeom prst="rect">
            <a:avLst/>
          </a:prstGeom>
          <a:noFill/>
          <a:ln>
            <a:noFill/>
          </a:ln>
        </p:spPr>
      </p:pic>
      <p:pic>
        <p:nvPicPr>
          <p:cNvPr id="3657" name="Google Shape;3657;g1dcd6100c21_3_685"/>
          <p:cNvPicPr preferRelativeResize="0"/>
          <p:nvPr/>
        </p:nvPicPr>
        <p:blipFill rotWithShape="1">
          <a:blip r:embed="rId5">
            <a:alphaModFix/>
          </a:blip>
          <a:srcRect/>
          <a:stretch/>
        </p:blipFill>
        <p:spPr>
          <a:xfrm>
            <a:off x="9733273" y="2279926"/>
            <a:ext cx="828000" cy="828000"/>
          </a:xfrm>
          <a:prstGeom prst="rect">
            <a:avLst/>
          </a:prstGeom>
          <a:noFill/>
          <a:ln>
            <a:noFill/>
          </a:ln>
        </p:spPr>
      </p:pic>
      <p:sp>
        <p:nvSpPr>
          <p:cNvPr id="3658" name="Google Shape;3658;g1dcd6100c21_3_685"/>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a: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663"/>
        <p:cNvGrpSpPr/>
        <p:nvPr/>
      </p:nvGrpSpPr>
      <p:grpSpPr>
        <a:xfrm>
          <a:off x="0" y="0"/>
          <a:ext cx="0" cy="0"/>
          <a:chOff x="0" y="0"/>
          <a:chExt cx="0" cy="0"/>
        </a:xfrm>
      </p:grpSpPr>
      <p:sp>
        <p:nvSpPr>
          <p:cNvPr id="3664" name="Google Shape;3664;g1dcd6100c21_3_697"/>
          <p:cNvSpPr txBox="1"/>
          <p:nvPr/>
        </p:nvSpPr>
        <p:spPr>
          <a:xfrm>
            <a:off x="1403797" y="4546242"/>
            <a:ext cx="65" cy="27699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endParaRPr sz="1800" b="0" i="0">
              <a:solidFill>
                <a:schemeClr val="dk1"/>
              </a:solidFill>
              <a:latin typeface="Calibri"/>
              <a:ea typeface="Calibri"/>
              <a:cs typeface="Calibri"/>
              <a:sym typeface="Calibri"/>
            </a:endParaRPr>
          </a:p>
        </p:txBody>
      </p:sp>
      <p:sp>
        <p:nvSpPr>
          <p:cNvPr id="3665" name="Google Shape;3665;g1dcd6100c21_3_697"/>
          <p:cNvSpPr txBox="1"/>
          <p:nvPr/>
        </p:nvSpPr>
        <p:spPr>
          <a:xfrm>
            <a:off x="708338" y="2756079"/>
            <a:ext cx="5293217" cy="830997"/>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GB" sz="1800" b="0" i="0">
                <a:solidFill>
                  <a:schemeClr val="lt1"/>
                </a:solidFill>
                <a:latin typeface="Calibri"/>
                <a:ea typeface="Calibri"/>
                <a:cs typeface="Calibri"/>
                <a:sym typeface="Calibri"/>
              </a:rPr>
              <a:t>Patrick Qvick</a:t>
            </a:r>
            <a:endParaRPr sz="1800" b="0" i="0">
              <a:solidFill>
                <a:schemeClr val="lt1"/>
              </a:solidFill>
              <a:latin typeface="Calibri"/>
              <a:ea typeface="Calibri"/>
              <a:cs typeface="Calibri"/>
              <a:sym typeface="Calibri"/>
            </a:endParaRPr>
          </a:p>
          <a:p>
            <a:pPr marL="0" marR="0" lvl="0" indent="0" algn="l" rtl="0">
              <a:lnSpc>
                <a:spcPct val="100000"/>
              </a:lnSpc>
              <a:spcBef>
                <a:spcPts val="0"/>
              </a:spcBef>
              <a:spcAft>
                <a:spcPts val="0"/>
              </a:spcAft>
              <a:buNone/>
            </a:pPr>
            <a:endParaRPr sz="1800" b="0" i="0">
              <a:solidFill>
                <a:schemeClr val="lt1"/>
              </a:solidFill>
              <a:latin typeface="Calibri"/>
              <a:ea typeface="Calibri"/>
              <a:cs typeface="Calibri"/>
              <a:sym typeface="Calibri"/>
            </a:endParaRPr>
          </a:p>
          <a:p>
            <a:pPr marL="0" marR="0" lvl="0" indent="0" algn="l" rtl="0">
              <a:lnSpc>
                <a:spcPct val="100000"/>
              </a:lnSpc>
              <a:spcBef>
                <a:spcPts val="0"/>
              </a:spcBef>
              <a:spcAft>
                <a:spcPts val="0"/>
              </a:spcAft>
              <a:buNone/>
            </a:pPr>
            <a:r>
              <a:rPr lang="en-GB" sz="1800" b="0" i="0">
                <a:solidFill>
                  <a:schemeClr val="lt1"/>
                </a:solidFill>
                <a:latin typeface="Calibri"/>
                <a:ea typeface="Calibri"/>
                <a:cs typeface="Calibri"/>
                <a:sym typeface="Calibri"/>
              </a:rPr>
              <a:t>https://www.linkedin.com/in/patrickqvick/</a:t>
            </a:r>
            <a:endParaRPr/>
          </a:p>
        </p:txBody>
      </p:sp>
    </p:spTree>
  </p:cSld>
  <p:clrMapOvr>
    <a:masterClrMapping/>
  </p:clrMapOvr>
</p:sld>
</file>

<file path=ppt/theme/theme1.xml><?xml version="1.0" encoding="utf-8"?>
<a:theme xmlns:a="http://schemas.openxmlformats.org/drawingml/2006/main" name="1_Office">
  <a:themeElements>
    <a:clrScheme name="DAIN Colors">
      <a:dk1>
        <a:srgbClr val="000000"/>
      </a:dk1>
      <a:lt1>
        <a:srgbClr val="FFFFFF"/>
      </a:lt1>
      <a:dk2>
        <a:srgbClr val="113341"/>
      </a:dk2>
      <a:lt2>
        <a:srgbClr val="FFA92E"/>
      </a:lt2>
      <a:accent1>
        <a:srgbClr val="6EA3BD"/>
      </a:accent1>
      <a:accent2>
        <a:srgbClr val="507987"/>
      </a:accent2>
      <a:accent3>
        <a:srgbClr val="1E5B74"/>
      </a:accent3>
      <a:accent4>
        <a:srgbClr val="E9852C"/>
      </a:accent4>
      <a:accent5>
        <a:srgbClr val="E65C2C"/>
      </a:accent5>
      <a:accent6>
        <a:srgbClr val="8F451D"/>
      </a:accent6>
      <a:hlink>
        <a:srgbClr val="FFA92E"/>
      </a:hlink>
      <a:folHlink>
        <a:srgbClr val="E65C2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2413</Words>
  <Application>Microsoft Macintosh PowerPoint</Application>
  <PresentationFormat>Widescreen</PresentationFormat>
  <Paragraphs>126</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Times New Roman</vt:lpstr>
      <vt:lpstr>Calibri</vt:lpstr>
      <vt:lpstr>Tahoma</vt:lpstr>
      <vt:lpstr>Lato</vt:lpstr>
      <vt:lpstr>Noto Sans Symbols</vt:lpstr>
      <vt:lpstr>Roboto Slab Medium</vt:lpstr>
      <vt:lpstr>Arial</vt:lpstr>
      <vt:lpstr>1_Office</vt:lpstr>
      <vt:lpstr>Introduction into the EU AI Act</vt:lpstr>
      <vt:lpstr>PowerPoint Presentation</vt:lpstr>
      <vt:lpstr>Why is EU implementing new legislation?</vt:lpstr>
      <vt:lpstr>What does EU AI Act contain in brief? – Two key concepts</vt:lpstr>
      <vt:lpstr>EU AI Act Risk Categories</vt:lpstr>
      <vt:lpstr>PowerPoint Presentation</vt:lpstr>
      <vt:lpstr>How is the Act enforced?</vt:lpstr>
      <vt:lpstr>How is the Act enforced?</vt:lpstr>
      <vt:lpstr>Where are we on the path to implement the act?</vt:lpstr>
      <vt:lpstr>Take-Aways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Monika Rybińska</dc:creator>
  <cp:lastModifiedBy>Clare Goodwin</cp:lastModifiedBy>
  <cp:revision>3</cp:revision>
  <dcterms:created xsi:type="dcterms:W3CDTF">2023-02-06T15:02:23Z</dcterms:created>
  <dcterms:modified xsi:type="dcterms:W3CDTF">2023-02-16T11:58:06Z</dcterms:modified>
</cp:coreProperties>
</file>