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howSpecialPlsOnTitleSld="0" strictFirstAndLastChars="0" embedTrueTypeFonts="1" saveSubsetFonts="1" autoCompressPictures="0">
  <p:sldMasterIdLst>
    <p:sldMasterId id="2147483648" r:id="rId1"/>
    <p:sldMasterId id="2147483739" r:id="rId2"/>
  </p:sldMasterIdLst>
  <p:notesMasterIdLst>
    <p:notesMasterId r:id="rId19"/>
  </p:notesMasterIdLst>
  <p:sldIdLst>
    <p:sldId id="317" r:id="rId3"/>
    <p:sldId id="318" r:id="rId4"/>
    <p:sldId id="319" r:id="rId5"/>
    <p:sldId id="320" r:id="rId6"/>
    <p:sldId id="321" r:id="rId7"/>
    <p:sldId id="322" r:id="rId8"/>
    <p:sldId id="323" r:id="rId9"/>
    <p:sldId id="324" r:id="rId10"/>
    <p:sldId id="325" r:id="rId11"/>
    <p:sldId id="326" r:id="rId12"/>
    <p:sldId id="327" r:id="rId13"/>
    <p:sldId id="328" r:id="rId14"/>
    <p:sldId id="329" r:id="rId15"/>
    <p:sldId id="330" r:id="rId16"/>
    <p:sldId id="331" r:id="rId17"/>
    <p:sldId id="332" r:id="rId18"/>
  </p:sldIdLst>
  <p:sldSz cx="12192000" cy="6858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Inter" panose="02000503000000020004" pitchFamily="2" charset="0"/>
      <p:regular r:id="rId24"/>
      <p:bold r:id="rId25"/>
    </p:embeddedFont>
    <p:embeddedFont>
      <p:font typeface="Roboto Condensed" panose="020F0502020204030204" pitchFamily="34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12" roundtripDataSignature="AMtx7mhOcChNe3PDgFgAi0JWR8K5ICy0Y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6054936-D6A4-4790-A9BF-780539E2A6A4}">
  <a:tblStyle styleId="{F6054936-D6A4-4790-A9BF-780539E2A6A4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AF0F4"/>
          </a:solidFill>
        </a:fill>
      </a:tcStyle>
    </a:wholeTbl>
    <a:band1H>
      <a:tcTxStyle/>
      <a:tcStyle>
        <a:tcBdr/>
        <a:fill>
          <a:solidFill>
            <a:srgbClr val="D4E0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4E0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4E81B9C2-819F-445F-9C8B-265D8C12BCB8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6E6E6"/>
          </a:solidFill>
        </a:fill>
      </a:tcStyle>
    </a:wholeTbl>
    <a:band1H>
      <a:tcTxStyle/>
      <a:tcStyle>
        <a:tcBdr/>
        <a:fill>
          <a:solidFill>
            <a:srgbClr val="CACA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ACAC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dk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dk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000"/>
    <p:restoredTop sz="94648"/>
  </p:normalViewPr>
  <p:slideViewPr>
    <p:cSldViewPr snapToGrid="0">
      <p:cViewPr varScale="1">
        <p:scale>
          <a:sx n="33" d="100"/>
          <a:sy n="33" d="100"/>
        </p:scale>
        <p:origin x="208" y="20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112" Type="http://customschemas.google.com/relationships/presentationmetadata" Target="meta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11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11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14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113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Google Shape;4103;g1dcd6100c21_1_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04" name="Google Shape;4104;g1dcd6100c21_1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1" name="Google Shape;4111;g1dcd6100c21_18_2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2" name="Google Shape;4112;g1dcd6100c21_18_2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8" name="Google Shape;4118;g1dcd6100c21_18_2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9" name="Google Shape;4119;g1dcd6100c21_18_2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7" name="Google Shape;4127;g1dcd6100c21_18_2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8" name="Google Shape;4128;g1dcd6100c21_18_2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6" name="Google Shape;4136;g1dcd6100c21_18_27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7" name="Google Shape;4137;g1dcd6100c21_18_2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Google Shape;4144;g1dcd6100c21_18_2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5" name="Google Shape;4145;g1dcd6100c21_18_2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2" name="Google Shape;4152;g1dcd6100c21_18_28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3" name="Google Shape;4153;g1dcd6100c21_18_2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0" name="Google Shape;4160;g1dcd6100c21_18_29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1" name="Google Shape;4161;g1dcd6100c21_18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8" name="Google Shape;4168;g1dcd6100c21_18_2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9" name="Google Shape;4169;g1dcd6100c21_18_2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7" name="Google Shape;4177;g1dcd6100c21_18_30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8" name="Google Shape;4178;g1dcd6100c21_18_3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6" name="Google Shape;4186;g1dcd6100c21_18_3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87" name="Google Shape;4187;g1dcd6100c21_18_3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88" name="Google Shape;4188;g1dcd6100c21_18_3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6" name="Google Shape;4196;g1dcd6100c21_18_3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97" name="Google Shape;4197;g1dcd6100c21_18_3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98" name="Google Shape;4198;g1dcd6100c21_18_32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6" name="Google Shape;4206;g1dcd6100c21_18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07" name="Google Shape;4207;g1dcd6100c21_18_3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08" name="Google Shape;4208;g1dcd6100c21_18_33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6" name="Google Shape;4216;g1dcd6100c21_18_3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7" name="Google Shape;4217;g1dcd6100c21_18_3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4" name="Google Shape;4224;g1dcd6100c21_18_3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25" name="Google Shape;4225;g1dcd6100c21_18_34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6" name="Google Shape;4226;g1dcd6100c21_18_34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3" name="Google Shape;4233;g1dcd6100c21_27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b="1"/>
              <a:t>NIINA:</a:t>
            </a:r>
            <a:r>
              <a:rPr lang="en-GB"/>
              <a:t> We will be holding more events this year. Contact us if you would like to collaborate and join our email newsletter list to stay up-to-date. </a:t>
            </a:r>
            <a:endParaRPr/>
          </a:p>
        </p:txBody>
      </p:sp>
      <p:sp>
        <p:nvSpPr>
          <p:cNvPr id="4234" name="Google Shape;4234;g1dcd6100c21_2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>
  <p:cSld name="Section Header">
    <p:bg>
      <p:bgPr>
        <a:solidFill>
          <a:srgbClr val="F26522"/>
        </a:solidFill>
        <a:effectLst/>
      </p:bgPr>
    </p:bg>
    <p:spTree>
      <p:nvGrpSpPr>
        <p:cNvPr id="1" name="Shape 1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Google Shape;1041;g1dcd6100c21_18_7"/>
          <p:cNvSpPr txBox="1">
            <a:spLocks noGrp="1"/>
          </p:cNvSpPr>
          <p:nvPr>
            <p:ph type="ctrTitle"/>
          </p:nvPr>
        </p:nvSpPr>
        <p:spPr>
          <a:xfrm>
            <a:off x="2917127" y="2887155"/>
            <a:ext cx="8225568" cy="2219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400"/>
              <a:buFont typeface="Arial"/>
              <a:buNone/>
              <a:defRPr sz="7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042" name="Google Shape;1042;g1dcd6100c21_18_7"/>
          <p:cNvSpPr txBox="1">
            <a:spLocks noGrp="1"/>
          </p:cNvSpPr>
          <p:nvPr>
            <p:ph type="body" idx="1"/>
          </p:nvPr>
        </p:nvSpPr>
        <p:spPr>
          <a:xfrm>
            <a:off x="248429" y="2887441"/>
            <a:ext cx="1402172" cy="221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400"/>
              <a:buNone/>
              <a:defRPr sz="7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pic>
        <p:nvPicPr>
          <p:cNvPr id="1043" name="Google Shape;1043;g1dcd6100c21_18_7" descr="inventur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54530" y="6464000"/>
            <a:ext cx="621794" cy="192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 2">
  <p:cSld name="1_Title and Content 2">
    <p:bg>
      <p:bgPr>
        <a:solidFill>
          <a:srgbClr val="E8E5DE"/>
        </a:solidFill>
        <a:effectLst/>
      </p:bgPr>
    </p:bg>
    <p:spTree>
      <p:nvGrpSpPr>
        <p:cNvPr id="1" name="Shape 10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Google Shape;1045;g1dcd6100c21_18_11"/>
          <p:cNvSpPr txBox="1">
            <a:spLocks noGrp="1"/>
          </p:cNvSpPr>
          <p:nvPr>
            <p:ph type="title"/>
          </p:nvPr>
        </p:nvSpPr>
        <p:spPr>
          <a:xfrm>
            <a:off x="1435305" y="1125429"/>
            <a:ext cx="9918501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  <a:defRPr sz="43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046" name="Google Shape;1046;g1dcd6100c21_18_11"/>
          <p:cNvSpPr txBox="1">
            <a:spLocks noGrp="1"/>
          </p:cNvSpPr>
          <p:nvPr>
            <p:ph type="body" idx="1"/>
          </p:nvPr>
        </p:nvSpPr>
        <p:spPr>
          <a:xfrm>
            <a:off x="1435305" y="2173941"/>
            <a:ext cx="9918501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047" name="Google Shape;1047;g1dcd6100c21_18_11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48" name="Google Shape;1048;g1dcd6100c21_18_11"/>
          <p:cNvSpPr txBox="1">
            <a:spLocks noGrp="1"/>
          </p:cNvSpPr>
          <p:nvPr>
            <p:ph type="body" idx="2"/>
          </p:nvPr>
        </p:nvSpPr>
        <p:spPr>
          <a:xfrm>
            <a:off x="1435194" y="837392"/>
            <a:ext cx="9918501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 i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Picture with Caption Gray">
  <p:cSld name="1_Picture with Caption Gray">
    <p:bg>
      <p:bgPr>
        <a:solidFill>
          <a:schemeClr val="lt2"/>
        </a:solidFill>
        <a:effectLst/>
      </p:bgPr>
    </p:bg>
    <p:spTree>
      <p:nvGrpSpPr>
        <p:cNvPr id="1" name="Shape 10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" name="Google Shape;1050;g1dcd6100c21_18_16"/>
          <p:cNvSpPr>
            <a:spLocks noGrp="1"/>
          </p:cNvSpPr>
          <p:nvPr>
            <p:ph type="pic" idx="2"/>
          </p:nvPr>
        </p:nvSpPr>
        <p:spPr>
          <a:xfrm>
            <a:off x="0" y="0"/>
            <a:ext cx="6096004" cy="6857553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051" name="Google Shape;1051;g1dcd6100c21_18_16"/>
          <p:cNvSpPr txBox="1">
            <a:spLocks noGrp="1"/>
          </p:cNvSpPr>
          <p:nvPr>
            <p:ph type="title"/>
          </p:nvPr>
        </p:nvSpPr>
        <p:spPr>
          <a:xfrm>
            <a:off x="7342717" y="1125429"/>
            <a:ext cx="4033525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  <a:defRPr sz="43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052" name="Google Shape;1052;g1dcd6100c21_18_16"/>
          <p:cNvSpPr txBox="1">
            <a:spLocks noGrp="1"/>
          </p:cNvSpPr>
          <p:nvPr>
            <p:ph type="body" idx="1"/>
          </p:nvPr>
        </p:nvSpPr>
        <p:spPr>
          <a:xfrm>
            <a:off x="7342717" y="2173941"/>
            <a:ext cx="4033525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053" name="Google Shape;1053;g1dcd6100c21_18_16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54" name="Google Shape;1054;g1dcd6100c21_18_16"/>
          <p:cNvSpPr txBox="1">
            <a:spLocks noGrp="1"/>
          </p:cNvSpPr>
          <p:nvPr>
            <p:ph type="body" idx="3"/>
          </p:nvPr>
        </p:nvSpPr>
        <p:spPr>
          <a:xfrm>
            <a:off x="7342606" y="837392"/>
            <a:ext cx="4033548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 i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>
  <p:cSld name="Picture with Caption">
    <p:bg>
      <p:bgPr>
        <a:solidFill>
          <a:srgbClr val="E7E5DE"/>
        </a:solidFill>
        <a:effectLst/>
      </p:bgPr>
    </p:bg>
    <p:spTree>
      <p:nvGrpSpPr>
        <p:cNvPr id="1" name="Shape 1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Google Shape;1056;g1dcd6100c21_18_22"/>
          <p:cNvSpPr>
            <a:spLocks noGrp="1"/>
          </p:cNvSpPr>
          <p:nvPr>
            <p:ph type="pic" idx="2"/>
          </p:nvPr>
        </p:nvSpPr>
        <p:spPr>
          <a:xfrm>
            <a:off x="6096003" y="0"/>
            <a:ext cx="6096004" cy="6857553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057" name="Google Shape;1057;g1dcd6100c21_18_22"/>
          <p:cNvSpPr txBox="1">
            <a:spLocks noGrp="1"/>
          </p:cNvSpPr>
          <p:nvPr>
            <p:ph type="title"/>
          </p:nvPr>
        </p:nvSpPr>
        <p:spPr>
          <a:xfrm>
            <a:off x="1435305" y="1107140"/>
            <a:ext cx="4033525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058" name="Google Shape;1058;g1dcd6100c21_18_22"/>
          <p:cNvSpPr txBox="1">
            <a:spLocks noGrp="1"/>
          </p:cNvSpPr>
          <p:nvPr>
            <p:ph type="body" idx="1"/>
          </p:nvPr>
        </p:nvSpPr>
        <p:spPr>
          <a:xfrm>
            <a:off x="1435305" y="2173941"/>
            <a:ext cx="4033525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059" name="Google Shape;1059;g1dcd6100c21_18_22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60" name="Google Shape;1060;g1dcd6100c21_18_22"/>
          <p:cNvSpPr txBox="1">
            <a:spLocks noGrp="1"/>
          </p:cNvSpPr>
          <p:nvPr>
            <p:ph type="body" idx="3"/>
          </p:nvPr>
        </p:nvSpPr>
        <p:spPr>
          <a:xfrm>
            <a:off x="1435195" y="837392"/>
            <a:ext cx="4033548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 i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Logo" type="blank">
  <p:cSld name="BLANK">
    <p:bg>
      <p:bgPr>
        <a:solidFill>
          <a:srgbClr val="D8D8D8"/>
        </a:solidFill>
        <a:effectLst/>
      </p:bgPr>
    </p:bg>
    <p:spTree>
      <p:nvGrpSpPr>
        <p:cNvPr id="1" name="Shape 1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" name="Google Shape;1062;g1dcd6100c21_18_28"/>
          <p:cNvSpPr txBox="1">
            <a:spLocks noGrp="1"/>
          </p:cNvSpPr>
          <p:nvPr>
            <p:ph type="dt" idx="10"/>
          </p:nvPr>
        </p:nvSpPr>
        <p:spPr>
          <a:xfrm>
            <a:off x="1573409" y="6441140"/>
            <a:ext cx="2007993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063" name="Google Shape;1063;g1dcd6100c21_18_28"/>
          <p:cNvSpPr txBox="1">
            <a:spLocks noGrp="1"/>
          </p:cNvSpPr>
          <p:nvPr>
            <p:ph type="ftr" idx="11"/>
          </p:nvPr>
        </p:nvSpPr>
        <p:spPr>
          <a:xfrm>
            <a:off x="4182310" y="6441140"/>
            <a:ext cx="3146606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064" name="Google Shape;1064;g1dcd6100c21_18_28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grpSp>
        <p:nvGrpSpPr>
          <p:cNvPr id="1065" name="Google Shape;1065;g1dcd6100c21_18_28" descr="inventure"/>
          <p:cNvGrpSpPr/>
          <p:nvPr/>
        </p:nvGrpSpPr>
        <p:grpSpPr>
          <a:xfrm>
            <a:off x="1573526" y="2287243"/>
            <a:ext cx="6087668" cy="1886744"/>
            <a:chOff x="9525" y="1543050"/>
            <a:chExt cx="12174538" cy="3773488"/>
          </a:xfrm>
        </p:grpSpPr>
        <p:sp>
          <p:nvSpPr>
            <p:cNvPr id="1066" name="Google Shape;1066;g1dcd6100c21_18_28"/>
            <p:cNvSpPr/>
            <p:nvPr/>
          </p:nvSpPr>
          <p:spPr>
            <a:xfrm>
              <a:off x="9525" y="2290763"/>
              <a:ext cx="396875" cy="41275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7" name="Google Shape;1067;g1dcd6100c21_18_28"/>
            <p:cNvSpPr/>
            <p:nvPr/>
          </p:nvSpPr>
          <p:spPr>
            <a:xfrm>
              <a:off x="23813" y="2943225"/>
              <a:ext cx="369888" cy="148748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8" name="Google Shape;1068;g1dcd6100c21_18_28"/>
            <p:cNvSpPr/>
            <p:nvPr/>
          </p:nvSpPr>
          <p:spPr>
            <a:xfrm>
              <a:off x="642938" y="2916238"/>
              <a:ext cx="1389063" cy="1514475"/>
            </a:xfrm>
            <a:custGeom>
              <a:avLst/>
              <a:gdLst/>
              <a:ahLst/>
              <a:cxnLst/>
              <a:rect l="l" t="t" r="r" b="b"/>
              <a:pathLst>
                <a:path w="6047" h="6590" extrusionOk="0">
                  <a:moveTo>
                    <a:pt x="0" y="6590"/>
                  </a:moveTo>
                  <a:lnTo>
                    <a:pt x="0" y="117"/>
                  </a:lnTo>
                  <a:lnTo>
                    <a:pt x="1576" y="117"/>
                  </a:lnTo>
                  <a:lnTo>
                    <a:pt x="1576" y="1086"/>
                  </a:lnTo>
                  <a:cubicBezTo>
                    <a:pt x="1964" y="401"/>
                    <a:pt x="2688" y="0"/>
                    <a:pt x="3592" y="0"/>
                  </a:cubicBezTo>
                  <a:cubicBezTo>
                    <a:pt x="5078" y="0"/>
                    <a:pt x="6047" y="1060"/>
                    <a:pt x="6047" y="2572"/>
                  </a:cubicBezTo>
                  <a:lnTo>
                    <a:pt x="6047" y="6590"/>
                  </a:lnTo>
                  <a:lnTo>
                    <a:pt x="4471" y="6590"/>
                  </a:lnTo>
                  <a:lnTo>
                    <a:pt x="4471" y="2946"/>
                  </a:lnTo>
                  <a:cubicBezTo>
                    <a:pt x="4471" y="2016"/>
                    <a:pt x="3902" y="1422"/>
                    <a:pt x="3114" y="1422"/>
                  </a:cubicBezTo>
                  <a:cubicBezTo>
                    <a:pt x="2184" y="1422"/>
                    <a:pt x="1576" y="2107"/>
                    <a:pt x="1576" y="3076"/>
                  </a:cubicBezTo>
                  <a:lnTo>
                    <a:pt x="1576" y="6590"/>
                  </a:lnTo>
                  <a:lnTo>
                    <a:pt x="0" y="659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9" name="Google Shape;1069;g1dcd6100c21_18_28"/>
            <p:cNvSpPr/>
            <p:nvPr/>
          </p:nvSpPr>
          <p:spPr>
            <a:xfrm>
              <a:off x="2449513" y="2943225"/>
              <a:ext cx="1430338" cy="1487488"/>
            </a:xfrm>
            <a:custGeom>
              <a:avLst/>
              <a:gdLst/>
              <a:ahLst/>
              <a:cxnLst/>
              <a:rect l="l" t="t" r="r" b="b"/>
              <a:pathLst>
                <a:path w="6228" h="6473" extrusionOk="0">
                  <a:moveTo>
                    <a:pt x="0" y="0"/>
                  </a:moveTo>
                  <a:lnTo>
                    <a:pt x="1602" y="0"/>
                  </a:lnTo>
                  <a:lnTo>
                    <a:pt x="3101" y="4470"/>
                  </a:lnTo>
                  <a:lnTo>
                    <a:pt x="4639" y="0"/>
                  </a:lnTo>
                  <a:lnTo>
                    <a:pt x="6228" y="0"/>
                  </a:lnTo>
                  <a:lnTo>
                    <a:pt x="3837" y="6473"/>
                  </a:lnTo>
                  <a:lnTo>
                    <a:pt x="2352" y="64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0" name="Google Shape;1070;g1dcd6100c21_18_28"/>
            <p:cNvSpPr/>
            <p:nvPr/>
          </p:nvSpPr>
          <p:spPr>
            <a:xfrm>
              <a:off x="3849688" y="2916238"/>
              <a:ext cx="1470025" cy="1538288"/>
            </a:xfrm>
            <a:custGeom>
              <a:avLst/>
              <a:gdLst/>
              <a:ahLst/>
              <a:cxnLst/>
              <a:rect l="l" t="t" r="r" b="b"/>
              <a:pathLst>
                <a:path w="6408" h="6693" extrusionOk="0">
                  <a:moveTo>
                    <a:pt x="0" y="3321"/>
                  </a:moveTo>
                  <a:cubicBezTo>
                    <a:pt x="0" y="1616"/>
                    <a:pt x="1085" y="0"/>
                    <a:pt x="3217" y="0"/>
                  </a:cubicBezTo>
                  <a:cubicBezTo>
                    <a:pt x="5387" y="0"/>
                    <a:pt x="6395" y="1590"/>
                    <a:pt x="6357" y="3114"/>
                  </a:cubicBezTo>
                  <a:lnTo>
                    <a:pt x="6344" y="3683"/>
                  </a:lnTo>
                  <a:lnTo>
                    <a:pt x="1537" y="3683"/>
                  </a:lnTo>
                  <a:cubicBezTo>
                    <a:pt x="1640" y="4717"/>
                    <a:pt x="2338" y="5337"/>
                    <a:pt x="3359" y="5337"/>
                  </a:cubicBezTo>
                  <a:cubicBezTo>
                    <a:pt x="4147" y="5337"/>
                    <a:pt x="4664" y="5027"/>
                    <a:pt x="4871" y="4432"/>
                  </a:cubicBezTo>
                  <a:lnTo>
                    <a:pt x="6408" y="4432"/>
                  </a:lnTo>
                  <a:cubicBezTo>
                    <a:pt x="6137" y="5815"/>
                    <a:pt x="4922" y="6693"/>
                    <a:pt x="3359" y="6693"/>
                  </a:cubicBezTo>
                  <a:cubicBezTo>
                    <a:pt x="1214" y="6693"/>
                    <a:pt x="0" y="5040"/>
                    <a:pt x="0" y="3321"/>
                  </a:cubicBezTo>
                  <a:close/>
                  <a:moveTo>
                    <a:pt x="1589" y="2636"/>
                  </a:moveTo>
                  <a:lnTo>
                    <a:pt x="4806" y="2636"/>
                  </a:lnTo>
                  <a:cubicBezTo>
                    <a:pt x="4754" y="1887"/>
                    <a:pt x="4147" y="1331"/>
                    <a:pt x="3217" y="1331"/>
                  </a:cubicBezTo>
                  <a:cubicBezTo>
                    <a:pt x="2325" y="1331"/>
                    <a:pt x="1731" y="1732"/>
                    <a:pt x="1589" y="263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1" name="Google Shape;1071;g1dcd6100c21_18_28"/>
            <p:cNvSpPr/>
            <p:nvPr/>
          </p:nvSpPr>
          <p:spPr>
            <a:xfrm>
              <a:off x="5495925" y="2916238"/>
              <a:ext cx="1387475" cy="1514475"/>
            </a:xfrm>
            <a:custGeom>
              <a:avLst/>
              <a:gdLst/>
              <a:ahLst/>
              <a:cxnLst/>
              <a:rect l="l" t="t" r="r" b="b"/>
              <a:pathLst>
                <a:path w="6047" h="6590" extrusionOk="0">
                  <a:moveTo>
                    <a:pt x="0" y="6590"/>
                  </a:moveTo>
                  <a:lnTo>
                    <a:pt x="0" y="117"/>
                  </a:lnTo>
                  <a:lnTo>
                    <a:pt x="1589" y="117"/>
                  </a:lnTo>
                  <a:lnTo>
                    <a:pt x="1589" y="1086"/>
                  </a:lnTo>
                  <a:cubicBezTo>
                    <a:pt x="1938" y="401"/>
                    <a:pt x="2700" y="0"/>
                    <a:pt x="3617" y="0"/>
                  </a:cubicBezTo>
                  <a:cubicBezTo>
                    <a:pt x="5090" y="0"/>
                    <a:pt x="6047" y="1060"/>
                    <a:pt x="6047" y="2572"/>
                  </a:cubicBezTo>
                  <a:lnTo>
                    <a:pt x="6047" y="6590"/>
                  </a:lnTo>
                  <a:lnTo>
                    <a:pt x="4457" y="6590"/>
                  </a:lnTo>
                  <a:lnTo>
                    <a:pt x="4457" y="2946"/>
                  </a:lnTo>
                  <a:cubicBezTo>
                    <a:pt x="4457" y="2016"/>
                    <a:pt x="3915" y="1422"/>
                    <a:pt x="3101" y="1422"/>
                  </a:cubicBezTo>
                  <a:cubicBezTo>
                    <a:pt x="2209" y="1422"/>
                    <a:pt x="1589" y="2107"/>
                    <a:pt x="1589" y="3076"/>
                  </a:cubicBezTo>
                  <a:lnTo>
                    <a:pt x="1589" y="6590"/>
                  </a:lnTo>
                  <a:lnTo>
                    <a:pt x="0" y="659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2" name="Google Shape;1072;g1dcd6100c21_18_28"/>
            <p:cNvSpPr/>
            <p:nvPr/>
          </p:nvSpPr>
          <p:spPr>
            <a:xfrm>
              <a:off x="6975475" y="2486025"/>
              <a:ext cx="1073150" cy="1944688"/>
            </a:xfrm>
            <a:custGeom>
              <a:avLst/>
              <a:gdLst/>
              <a:ahLst/>
              <a:cxnLst/>
              <a:rect l="l" t="t" r="r" b="b"/>
              <a:pathLst>
                <a:path w="4677" h="8463" extrusionOk="0">
                  <a:moveTo>
                    <a:pt x="0" y="3295"/>
                  </a:moveTo>
                  <a:lnTo>
                    <a:pt x="0" y="1990"/>
                  </a:lnTo>
                  <a:lnTo>
                    <a:pt x="1279" y="1990"/>
                  </a:lnTo>
                  <a:lnTo>
                    <a:pt x="1266" y="0"/>
                  </a:lnTo>
                  <a:lnTo>
                    <a:pt x="2868" y="0"/>
                  </a:lnTo>
                  <a:lnTo>
                    <a:pt x="2881" y="1990"/>
                  </a:lnTo>
                  <a:lnTo>
                    <a:pt x="4677" y="1990"/>
                  </a:lnTo>
                  <a:lnTo>
                    <a:pt x="4677" y="3295"/>
                  </a:lnTo>
                  <a:lnTo>
                    <a:pt x="2881" y="3295"/>
                  </a:lnTo>
                  <a:lnTo>
                    <a:pt x="2881" y="6021"/>
                  </a:lnTo>
                  <a:cubicBezTo>
                    <a:pt x="2881" y="6732"/>
                    <a:pt x="3179" y="7055"/>
                    <a:pt x="3799" y="7055"/>
                  </a:cubicBezTo>
                  <a:lnTo>
                    <a:pt x="4677" y="7055"/>
                  </a:lnTo>
                  <a:lnTo>
                    <a:pt x="4677" y="8463"/>
                  </a:lnTo>
                  <a:lnTo>
                    <a:pt x="3372" y="8463"/>
                  </a:lnTo>
                  <a:cubicBezTo>
                    <a:pt x="2106" y="8463"/>
                    <a:pt x="1279" y="7882"/>
                    <a:pt x="1279" y="6460"/>
                  </a:cubicBezTo>
                  <a:lnTo>
                    <a:pt x="1279" y="3295"/>
                  </a:lnTo>
                  <a:lnTo>
                    <a:pt x="0" y="329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3" name="Google Shape;1073;g1dcd6100c21_18_28"/>
            <p:cNvSpPr/>
            <p:nvPr/>
          </p:nvSpPr>
          <p:spPr>
            <a:xfrm>
              <a:off x="8221663" y="2943225"/>
              <a:ext cx="1322388" cy="1511300"/>
            </a:xfrm>
            <a:custGeom>
              <a:avLst/>
              <a:gdLst/>
              <a:ahLst/>
              <a:cxnLst/>
              <a:rect l="l" t="t" r="r" b="b"/>
              <a:pathLst>
                <a:path w="5762" h="6576" extrusionOk="0">
                  <a:moveTo>
                    <a:pt x="0" y="4018"/>
                  </a:moveTo>
                  <a:lnTo>
                    <a:pt x="0" y="0"/>
                  </a:lnTo>
                  <a:lnTo>
                    <a:pt x="1589" y="0"/>
                  </a:lnTo>
                  <a:lnTo>
                    <a:pt x="1589" y="3760"/>
                  </a:lnTo>
                  <a:cubicBezTo>
                    <a:pt x="1589" y="4587"/>
                    <a:pt x="1990" y="5168"/>
                    <a:pt x="2881" y="5168"/>
                  </a:cubicBezTo>
                  <a:cubicBezTo>
                    <a:pt x="3773" y="5168"/>
                    <a:pt x="4173" y="4587"/>
                    <a:pt x="4173" y="3760"/>
                  </a:cubicBezTo>
                  <a:lnTo>
                    <a:pt x="4173" y="0"/>
                  </a:lnTo>
                  <a:lnTo>
                    <a:pt x="5762" y="0"/>
                  </a:lnTo>
                  <a:lnTo>
                    <a:pt x="5762" y="4018"/>
                  </a:lnTo>
                  <a:cubicBezTo>
                    <a:pt x="5762" y="5633"/>
                    <a:pt x="4561" y="6576"/>
                    <a:pt x="2881" y="6576"/>
                  </a:cubicBezTo>
                  <a:cubicBezTo>
                    <a:pt x="1201" y="6576"/>
                    <a:pt x="0" y="5633"/>
                    <a:pt x="0" y="401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4" name="Google Shape;1074;g1dcd6100c21_18_28"/>
            <p:cNvSpPr/>
            <p:nvPr/>
          </p:nvSpPr>
          <p:spPr>
            <a:xfrm>
              <a:off x="9790113" y="2943225"/>
              <a:ext cx="928688" cy="1487488"/>
            </a:xfrm>
            <a:custGeom>
              <a:avLst/>
              <a:gdLst/>
              <a:ahLst/>
              <a:cxnLst/>
              <a:rect l="l" t="t" r="r" b="b"/>
              <a:pathLst>
                <a:path w="4044" h="6473" extrusionOk="0">
                  <a:moveTo>
                    <a:pt x="0" y="6473"/>
                  </a:moveTo>
                  <a:lnTo>
                    <a:pt x="0" y="0"/>
                  </a:lnTo>
                  <a:lnTo>
                    <a:pt x="1615" y="0"/>
                  </a:lnTo>
                  <a:lnTo>
                    <a:pt x="1615" y="1150"/>
                  </a:lnTo>
                  <a:cubicBezTo>
                    <a:pt x="1964" y="323"/>
                    <a:pt x="2429" y="0"/>
                    <a:pt x="3269" y="0"/>
                  </a:cubicBezTo>
                  <a:lnTo>
                    <a:pt x="4044" y="0"/>
                  </a:lnTo>
                  <a:lnTo>
                    <a:pt x="4044" y="1434"/>
                  </a:lnTo>
                  <a:lnTo>
                    <a:pt x="3036" y="1434"/>
                  </a:lnTo>
                  <a:cubicBezTo>
                    <a:pt x="2041" y="1434"/>
                    <a:pt x="1615" y="2054"/>
                    <a:pt x="1615" y="3385"/>
                  </a:cubicBezTo>
                  <a:lnTo>
                    <a:pt x="1615" y="6473"/>
                  </a:lnTo>
                  <a:lnTo>
                    <a:pt x="0" y="647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5" name="Google Shape;1075;g1dcd6100c21_18_28"/>
            <p:cNvSpPr/>
            <p:nvPr/>
          </p:nvSpPr>
          <p:spPr>
            <a:xfrm>
              <a:off x="10718800" y="2916238"/>
              <a:ext cx="1465263" cy="1538288"/>
            </a:xfrm>
            <a:custGeom>
              <a:avLst/>
              <a:gdLst/>
              <a:ahLst/>
              <a:cxnLst/>
              <a:rect l="l" t="t" r="r" b="b"/>
              <a:pathLst>
                <a:path w="6383" h="6693" extrusionOk="0">
                  <a:moveTo>
                    <a:pt x="0" y="3321"/>
                  </a:moveTo>
                  <a:cubicBezTo>
                    <a:pt x="0" y="1616"/>
                    <a:pt x="1034" y="0"/>
                    <a:pt x="3192" y="0"/>
                  </a:cubicBezTo>
                  <a:cubicBezTo>
                    <a:pt x="5349" y="0"/>
                    <a:pt x="6357" y="1590"/>
                    <a:pt x="6357" y="3114"/>
                  </a:cubicBezTo>
                  <a:lnTo>
                    <a:pt x="6357" y="3683"/>
                  </a:lnTo>
                  <a:lnTo>
                    <a:pt x="1512" y="3683"/>
                  </a:lnTo>
                  <a:cubicBezTo>
                    <a:pt x="1641" y="4717"/>
                    <a:pt x="2287" y="5337"/>
                    <a:pt x="3308" y="5337"/>
                  </a:cubicBezTo>
                  <a:cubicBezTo>
                    <a:pt x="4148" y="5337"/>
                    <a:pt x="4677" y="5027"/>
                    <a:pt x="4832" y="4432"/>
                  </a:cubicBezTo>
                  <a:lnTo>
                    <a:pt x="6383" y="4432"/>
                  </a:lnTo>
                  <a:cubicBezTo>
                    <a:pt x="6163" y="5815"/>
                    <a:pt x="4923" y="6693"/>
                    <a:pt x="3308" y="6693"/>
                  </a:cubicBezTo>
                  <a:cubicBezTo>
                    <a:pt x="1189" y="6693"/>
                    <a:pt x="0" y="5040"/>
                    <a:pt x="0" y="3321"/>
                  </a:cubicBezTo>
                  <a:close/>
                  <a:moveTo>
                    <a:pt x="1538" y="2636"/>
                  </a:moveTo>
                  <a:lnTo>
                    <a:pt x="4768" y="2636"/>
                  </a:lnTo>
                  <a:cubicBezTo>
                    <a:pt x="4703" y="1887"/>
                    <a:pt x="4148" y="1331"/>
                    <a:pt x="3192" y="1331"/>
                  </a:cubicBezTo>
                  <a:cubicBezTo>
                    <a:pt x="2287" y="1331"/>
                    <a:pt x="1719" y="1732"/>
                    <a:pt x="1538" y="263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6" name="Google Shape;1076;g1dcd6100c21_18_28"/>
            <p:cNvSpPr/>
            <p:nvPr/>
          </p:nvSpPr>
          <p:spPr>
            <a:xfrm>
              <a:off x="2254250" y="1543050"/>
              <a:ext cx="65088" cy="377348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0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8" name="Google Shape;1078;g1dcd6100c21_18_44"/>
          <p:cNvSpPr txBox="1">
            <a:spLocks noGrp="1"/>
          </p:cNvSpPr>
          <p:nvPr>
            <p:ph type="ctrTitle"/>
          </p:nvPr>
        </p:nvSpPr>
        <p:spPr>
          <a:xfrm>
            <a:off x="1524001" y="2786571"/>
            <a:ext cx="9144005" cy="2219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400"/>
              <a:buFont typeface="Arial"/>
              <a:buNone/>
              <a:defRPr sz="7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079" name="Google Shape;1079;g1dcd6100c21_18_44"/>
          <p:cNvSpPr txBox="1">
            <a:spLocks noGrp="1"/>
          </p:cNvSpPr>
          <p:nvPr>
            <p:ph type="subTitle" idx="1"/>
          </p:nvPr>
        </p:nvSpPr>
        <p:spPr>
          <a:xfrm>
            <a:off x="1524001" y="5088636"/>
            <a:ext cx="9144005" cy="5623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None/>
              <a:defRPr sz="2500">
                <a:solidFill>
                  <a:schemeClr val="lt1"/>
                </a:solidFill>
              </a:defRPr>
            </a:lvl1pPr>
            <a:lvl2pPr lvl="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2pPr>
            <a:lvl3pPr lvl="2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lvl="3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lvl="4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lvl="5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lvl="6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lvl="7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lvl="8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080" name="Google Shape;1080;g1dcd6100c21_18_44"/>
          <p:cNvSpPr txBox="1">
            <a:spLocks noGrp="1"/>
          </p:cNvSpPr>
          <p:nvPr>
            <p:ph type="dt" idx="10"/>
          </p:nvPr>
        </p:nvSpPr>
        <p:spPr>
          <a:xfrm>
            <a:off x="1573409" y="6441140"/>
            <a:ext cx="2007993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081" name="Google Shape;1081;g1dcd6100c21_18_44"/>
          <p:cNvSpPr txBox="1">
            <a:spLocks noGrp="1"/>
          </p:cNvSpPr>
          <p:nvPr>
            <p:ph type="ftr" idx="11"/>
          </p:nvPr>
        </p:nvSpPr>
        <p:spPr>
          <a:xfrm>
            <a:off x="4182310" y="6441140"/>
            <a:ext cx="3146606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grpSp>
        <p:nvGrpSpPr>
          <p:cNvPr id="1082" name="Google Shape;1082;g1dcd6100c21_18_44" descr="inventure"/>
          <p:cNvGrpSpPr/>
          <p:nvPr/>
        </p:nvGrpSpPr>
        <p:grpSpPr>
          <a:xfrm>
            <a:off x="1564561" y="2313233"/>
            <a:ext cx="1187784" cy="368129"/>
            <a:chOff x="9525" y="1543050"/>
            <a:chExt cx="12174538" cy="3773488"/>
          </a:xfrm>
        </p:grpSpPr>
        <p:sp>
          <p:nvSpPr>
            <p:cNvPr id="1083" name="Google Shape;1083;g1dcd6100c21_18_44"/>
            <p:cNvSpPr/>
            <p:nvPr/>
          </p:nvSpPr>
          <p:spPr>
            <a:xfrm>
              <a:off x="9525" y="2290763"/>
              <a:ext cx="396875" cy="41275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4" name="Google Shape;1084;g1dcd6100c21_18_44"/>
            <p:cNvSpPr/>
            <p:nvPr/>
          </p:nvSpPr>
          <p:spPr>
            <a:xfrm>
              <a:off x="23813" y="2943225"/>
              <a:ext cx="369888" cy="148748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5" name="Google Shape;1085;g1dcd6100c21_18_44"/>
            <p:cNvSpPr/>
            <p:nvPr/>
          </p:nvSpPr>
          <p:spPr>
            <a:xfrm>
              <a:off x="642938" y="2916238"/>
              <a:ext cx="1389063" cy="1514475"/>
            </a:xfrm>
            <a:custGeom>
              <a:avLst/>
              <a:gdLst/>
              <a:ahLst/>
              <a:cxnLst/>
              <a:rect l="l" t="t" r="r" b="b"/>
              <a:pathLst>
                <a:path w="6047" h="6590" extrusionOk="0">
                  <a:moveTo>
                    <a:pt x="0" y="6590"/>
                  </a:moveTo>
                  <a:lnTo>
                    <a:pt x="0" y="117"/>
                  </a:lnTo>
                  <a:lnTo>
                    <a:pt x="1576" y="117"/>
                  </a:lnTo>
                  <a:lnTo>
                    <a:pt x="1576" y="1086"/>
                  </a:lnTo>
                  <a:cubicBezTo>
                    <a:pt x="1964" y="401"/>
                    <a:pt x="2688" y="0"/>
                    <a:pt x="3592" y="0"/>
                  </a:cubicBezTo>
                  <a:cubicBezTo>
                    <a:pt x="5078" y="0"/>
                    <a:pt x="6047" y="1060"/>
                    <a:pt x="6047" y="2572"/>
                  </a:cubicBezTo>
                  <a:lnTo>
                    <a:pt x="6047" y="6590"/>
                  </a:lnTo>
                  <a:lnTo>
                    <a:pt x="4471" y="6590"/>
                  </a:lnTo>
                  <a:lnTo>
                    <a:pt x="4471" y="2946"/>
                  </a:lnTo>
                  <a:cubicBezTo>
                    <a:pt x="4471" y="2016"/>
                    <a:pt x="3902" y="1422"/>
                    <a:pt x="3114" y="1422"/>
                  </a:cubicBezTo>
                  <a:cubicBezTo>
                    <a:pt x="2184" y="1422"/>
                    <a:pt x="1576" y="2107"/>
                    <a:pt x="1576" y="3076"/>
                  </a:cubicBezTo>
                  <a:lnTo>
                    <a:pt x="1576" y="6590"/>
                  </a:lnTo>
                  <a:lnTo>
                    <a:pt x="0" y="659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6" name="Google Shape;1086;g1dcd6100c21_18_44"/>
            <p:cNvSpPr/>
            <p:nvPr/>
          </p:nvSpPr>
          <p:spPr>
            <a:xfrm>
              <a:off x="2449513" y="2943225"/>
              <a:ext cx="1430338" cy="1487488"/>
            </a:xfrm>
            <a:custGeom>
              <a:avLst/>
              <a:gdLst/>
              <a:ahLst/>
              <a:cxnLst/>
              <a:rect l="l" t="t" r="r" b="b"/>
              <a:pathLst>
                <a:path w="6228" h="6473" extrusionOk="0">
                  <a:moveTo>
                    <a:pt x="0" y="0"/>
                  </a:moveTo>
                  <a:lnTo>
                    <a:pt x="1602" y="0"/>
                  </a:lnTo>
                  <a:lnTo>
                    <a:pt x="3101" y="4470"/>
                  </a:lnTo>
                  <a:lnTo>
                    <a:pt x="4639" y="0"/>
                  </a:lnTo>
                  <a:lnTo>
                    <a:pt x="6228" y="0"/>
                  </a:lnTo>
                  <a:lnTo>
                    <a:pt x="3837" y="6473"/>
                  </a:lnTo>
                  <a:lnTo>
                    <a:pt x="2352" y="64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7" name="Google Shape;1087;g1dcd6100c21_18_44"/>
            <p:cNvSpPr/>
            <p:nvPr/>
          </p:nvSpPr>
          <p:spPr>
            <a:xfrm>
              <a:off x="3849688" y="2916238"/>
              <a:ext cx="1470025" cy="1538288"/>
            </a:xfrm>
            <a:custGeom>
              <a:avLst/>
              <a:gdLst/>
              <a:ahLst/>
              <a:cxnLst/>
              <a:rect l="l" t="t" r="r" b="b"/>
              <a:pathLst>
                <a:path w="6408" h="6693" extrusionOk="0">
                  <a:moveTo>
                    <a:pt x="0" y="3321"/>
                  </a:moveTo>
                  <a:cubicBezTo>
                    <a:pt x="0" y="1616"/>
                    <a:pt x="1085" y="0"/>
                    <a:pt x="3217" y="0"/>
                  </a:cubicBezTo>
                  <a:cubicBezTo>
                    <a:pt x="5387" y="0"/>
                    <a:pt x="6395" y="1590"/>
                    <a:pt x="6357" y="3114"/>
                  </a:cubicBezTo>
                  <a:lnTo>
                    <a:pt x="6344" y="3683"/>
                  </a:lnTo>
                  <a:lnTo>
                    <a:pt x="1537" y="3683"/>
                  </a:lnTo>
                  <a:cubicBezTo>
                    <a:pt x="1640" y="4717"/>
                    <a:pt x="2338" y="5337"/>
                    <a:pt x="3359" y="5337"/>
                  </a:cubicBezTo>
                  <a:cubicBezTo>
                    <a:pt x="4147" y="5337"/>
                    <a:pt x="4664" y="5027"/>
                    <a:pt x="4871" y="4432"/>
                  </a:cubicBezTo>
                  <a:lnTo>
                    <a:pt x="6408" y="4432"/>
                  </a:lnTo>
                  <a:cubicBezTo>
                    <a:pt x="6137" y="5815"/>
                    <a:pt x="4922" y="6693"/>
                    <a:pt x="3359" y="6693"/>
                  </a:cubicBezTo>
                  <a:cubicBezTo>
                    <a:pt x="1214" y="6693"/>
                    <a:pt x="0" y="5040"/>
                    <a:pt x="0" y="3321"/>
                  </a:cubicBezTo>
                  <a:close/>
                  <a:moveTo>
                    <a:pt x="1589" y="2636"/>
                  </a:moveTo>
                  <a:lnTo>
                    <a:pt x="4806" y="2636"/>
                  </a:lnTo>
                  <a:cubicBezTo>
                    <a:pt x="4754" y="1887"/>
                    <a:pt x="4147" y="1331"/>
                    <a:pt x="3217" y="1331"/>
                  </a:cubicBezTo>
                  <a:cubicBezTo>
                    <a:pt x="2325" y="1331"/>
                    <a:pt x="1731" y="1732"/>
                    <a:pt x="1589" y="263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8" name="Google Shape;1088;g1dcd6100c21_18_44"/>
            <p:cNvSpPr/>
            <p:nvPr/>
          </p:nvSpPr>
          <p:spPr>
            <a:xfrm>
              <a:off x="5495925" y="2916238"/>
              <a:ext cx="1387475" cy="1514475"/>
            </a:xfrm>
            <a:custGeom>
              <a:avLst/>
              <a:gdLst/>
              <a:ahLst/>
              <a:cxnLst/>
              <a:rect l="l" t="t" r="r" b="b"/>
              <a:pathLst>
                <a:path w="6047" h="6590" extrusionOk="0">
                  <a:moveTo>
                    <a:pt x="0" y="6590"/>
                  </a:moveTo>
                  <a:lnTo>
                    <a:pt x="0" y="117"/>
                  </a:lnTo>
                  <a:lnTo>
                    <a:pt x="1589" y="117"/>
                  </a:lnTo>
                  <a:lnTo>
                    <a:pt x="1589" y="1086"/>
                  </a:lnTo>
                  <a:cubicBezTo>
                    <a:pt x="1938" y="401"/>
                    <a:pt x="2700" y="0"/>
                    <a:pt x="3617" y="0"/>
                  </a:cubicBezTo>
                  <a:cubicBezTo>
                    <a:pt x="5090" y="0"/>
                    <a:pt x="6047" y="1060"/>
                    <a:pt x="6047" y="2572"/>
                  </a:cubicBezTo>
                  <a:lnTo>
                    <a:pt x="6047" y="6590"/>
                  </a:lnTo>
                  <a:lnTo>
                    <a:pt x="4457" y="6590"/>
                  </a:lnTo>
                  <a:lnTo>
                    <a:pt x="4457" y="2946"/>
                  </a:lnTo>
                  <a:cubicBezTo>
                    <a:pt x="4457" y="2016"/>
                    <a:pt x="3915" y="1422"/>
                    <a:pt x="3101" y="1422"/>
                  </a:cubicBezTo>
                  <a:cubicBezTo>
                    <a:pt x="2209" y="1422"/>
                    <a:pt x="1589" y="2107"/>
                    <a:pt x="1589" y="3076"/>
                  </a:cubicBezTo>
                  <a:lnTo>
                    <a:pt x="1589" y="6590"/>
                  </a:lnTo>
                  <a:lnTo>
                    <a:pt x="0" y="659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9" name="Google Shape;1089;g1dcd6100c21_18_44"/>
            <p:cNvSpPr/>
            <p:nvPr/>
          </p:nvSpPr>
          <p:spPr>
            <a:xfrm>
              <a:off x="6975475" y="2486025"/>
              <a:ext cx="1073150" cy="1944688"/>
            </a:xfrm>
            <a:custGeom>
              <a:avLst/>
              <a:gdLst/>
              <a:ahLst/>
              <a:cxnLst/>
              <a:rect l="l" t="t" r="r" b="b"/>
              <a:pathLst>
                <a:path w="4677" h="8463" extrusionOk="0">
                  <a:moveTo>
                    <a:pt x="0" y="3295"/>
                  </a:moveTo>
                  <a:lnTo>
                    <a:pt x="0" y="1990"/>
                  </a:lnTo>
                  <a:lnTo>
                    <a:pt x="1279" y="1990"/>
                  </a:lnTo>
                  <a:lnTo>
                    <a:pt x="1266" y="0"/>
                  </a:lnTo>
                  <a:lnTo>
                    <a:pt x="2868" y="0"/>
                  </a:lnTo>
                  <a:lnTo>
                    <a:pt x="2881" y="1990"/>
                  </a:lnTo>
                  <a:lnTo>
                    <a:pt x="4677" y="1990"/>
                  </a:lnTo>
                  <a:lnTo>
                    <a:pt x="4677" y="3295"/>
                  </a:lnTo>
                  <a:lnTo>
                    <a:pt x="2881" y="3295"/>
                  </a:lnTo>
                  <a:lnTo>
                    <a:pt x="2881" y="6021"/>
                  </a:lnTo>
                  <a:cubicBezTo>
                    <a:pt x="2881" y="6732"/>
                    <a:pt x="3179" y="7055"/>
                    <a:pt x="3799" y="7055"/>
                  </a:cubicBezTo>
                  <a:lnTo>
                    <a:pt x="4677" y="7055"/>
                  </a:lnTo>
                  <a:lnTo>
                    <a:pt x="4677" y="8463"/>
                  </a:lnTo>
                  <a:lnTo>
                    <a:pt x="3372" y="8463"/>
                  </a:lnTo>
                  <a:cubicBezTo>
                    <a:pt x="2106" y="8463"/>
                    <a:pt x="1279" y="7882"/>
                    <a:pt x="1279" y="6460"/>
                  </a:cubicBezTo>
                  <a:lnTo>
                    <a:pt x="1279" y="3295"/>
                  </a:lnTo>
                  <a:lnTo>
                    <a:pt x="0" y="329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0" name="Google Shape;1090;g1dcd6100c21_18_44"/>
            <p:cNvSpPr/>
            <p:nvPr/>
          </p:nvSpPr>
          <p:spPr>
            <a:xfrm>
              <a:off x="8221663" y="2943225"/>
              <a:ext cx="1322388" cy="1511300"/>
            </a:xfrm>
            <a:custGeom>
              <a:avLst/>
              <a:gdLst/>
              <a:ahLst/>
              <a:cxnLst/>
              <a:rect l="l" t="t" r="r" b="b"/>
              <a:pathLst>
                <a:path w="5762" h="6576" extrusionOk="0">
                  <a:moveTo>
                    <a:pt x="0" y="4018"/>
                  </a:moveTo>
                  <a:lnTo>
                    <a:pt x="0" y="0"/>
                  </a:lnTo>
                  <a:lnTo>
                    <a:pt x="1589" y="0"/>
                  </a:lnTo>
                  <a:lnTo>
                    <a:pt x="1589" y="3760"/>
                  </a:lnTo>
                  <a:cubicBezTo>
                    <a:pt x="1589" y="4587"/>
                    <a:pt x="1990" y="5168"/>
                    <a:pt x="2881" y="5168"/>
                  </a:cubicBezTo>
                  <a:cubicBezTo>
                    <a:pt x="3773" y="5168"/>
                    <a:pt x="4173" y="4587"/>
                    <a:pt x="4173" y="3760"/>
                  </a:cubicBezTo>
                  <a:lnTo>
                    <a:pt x="4173" y="0"/>
                  </a:lnTo>
                  <a:lnTo>
                    <a:pt x="5762" y="0"/>
                  </a:lnTo>
                  <a:lnTo>
                    <a:pt x="5762" y="4018"/>
                  </a:lnTo>
                  <a:cubicBezTo>
                    <a:pt x="5762" y="5633"/>
                    <a:pt x="4561" y="6576"/>
                    <a:pt x="2881" y="6576"/>
                  </a:cubicBezTo>
                  <a:cubicBezTo>
                    <a:pt x="1201" y="6576"/>
                    <a:pt x="0" y="5633"/>
                    <a:pt x="0" y="401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1" name="Google Shape;1091;g1dcd6100c21_18_44"/>
            <p:cNvSpPr/>
            <p:nvPr/>
          </p:nvSpPr>
          <p:spPr>
            <a:xfrm>
              <a:off x="9790113" y="2943225"/>
              <a:ext cx="928688" cy="1487488"/>
            </a:xfrm>
            <a:custGeom>
              <a:avLst/>
              <a:gdLst/>
              <a:ahLst/>
              <a:cxnLst/>
              <a:rect l="l" t="t" r="r" b="b"/>
              <a:pathLst>
                <a:path w="4044" h="6473" extrusionOk="0">
                  <a:moveTo>
                    <a:pt x="0" y="6473"/>
                  </a:moveTo>
                  <a:lnTo>
                    <a:pt x="0" y="0"/>
                  </a:lnTo>
                  <a:lnTo>
                    <a:pt x="1615" y="0"/>
                  </a:lnTo>
                  <a:lnTo>
                    <a:pt x="1615" y="1150"/>
                  </a:lnTo>
                  <a:cubicBezTo>
                    <a:pt x="1964" y="323"/>
                    <a:pt x="2429" y="0"/>
                    <a:pt x="3269" y="0"/>
                  </a:cubicBezTo>
                  <a:lnTo>
                    <a:pt x="4044" y="0"/>
                  </a:lnTo>
                  <a:lnTo>
                    <a:pt x="4044" y="1434"/>
                  </a:lnTo>
                  <a:lnTo>
                    <a:pt x="3036" y="1434"/>
                  </a:lnTo>
                  <a:cubicBezTo>
                    <a:pt x="2041" y="1434"/>
                    <a:pt x="1615" y="2054"/>
                    <a:pt x="1615" y="3385"/>
                  </a:cubicBezTo>
                  <a:lnTo>
                    <a:pt x="1615" y="6473"/>
                  </a:lnTo>
                  <a:lnTo>
                    <a:pt x="0" y="647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2" name="Google Shape;1092;g1dcd6100c21_18_44"/>
            <p:cNvSpPr/>
            <p:nvPr/>
          </p:nvSpPr>
          <p:spPr>
            <a:xfrm>
              <a:off x="10718800" y="2916238"/>
              <a:ext cx="1465263" cy="1538288"/>
            </a:xfrm>
            <a:custGeom>
              <a:avLst/>
              <a:gdLst/>
              <a:ahLst/>
              <a:cxnLst/>
              <a:rect l="l" t="t" r="r" b="b"/>
              <a:pathLst>
                <a:path w="6383" h="6693" extrusionOk="0">
                  <a:moveTo>
                    <a:pt x="0" y="3321"/>
                  </a:moveTo>
                  <a:cubicBezTo>
                    <a:pt x="0" y="1616"/>
                    <a:pt x="1034" y="0"/>
                    <a:pt x="3192" y="0"/>
                  </a:cubicBezTo>
                  <a:cubicBezTo>
                    <a:pt x="5349" y="0"/>
                    <a:pt x="6357" y="1590"/>
                    <a:pt x="6357" y="3114"/>
                  </a:cubicBezTo>
                  <a:lnTo>
                    <a:pt x="6357" y="3683"/>
                  </a:lnTo>
                  <a:lnTo>
                    <a:pt x="1512" y="3683"/>
                  </a:lnTo>
                  <a:cubicBezTo>
                    <a:pt x="1641" y="4717"/>
                    <a:pt x="2287" y="5337"/>
                    <a:pt x="3308" y="5337"/>
                  </a:cubicBezTo>
                  <a:cubicBezTo>
                    <a:pt x="4148" y="5337"/>
                    <a:pt x="4677" y="5027"/>
                    <a:pt x="4832" y="4432"/>
                  </a:cubicBezTo>
                  <a:lnTo>
                    <a:pt x="6383" y="4432"/>
                  </a:lnTo>
                  <a:cubicBezTo>
                    <a:pt x="6163" y="5815"/>
                    <a:pt x="4923" y="6693"/>
                    <a:pt x="3308" y="6693"/>
                  </a:cubicBezTo>
                  <a:cubicBezTo>
                    <a:pt x="1189" y="6693"/>
                    <a:pt x="0" y="5040"/>
                    <a:pt x="0" y="3321"/>
                  </a:cubicBezTo>
                  <a:close/>
                  <a:moveTo>
                    <a:pt x="1538" y="2636"/>
                  </a:moveTo>
                  <a:lnTo>
                    <a:pt x="4768" y="2636"/>
                  </a:lnTo>
                  <a:cubicBezTo>
                    <a:pt x="4703" y="1887"/>
                    <a:pt x="4148" y="1331"/>
                    <a:pt x="3192" y="1331"/>
                  </a:cubicBezTo>
                  <a:cubicBezTo>
                    <a:pt x="2287" y="1331"/>
                    <a:pt x="1719" y="1732"/>
                    <a:pt x="1538" y="263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3" name="Google Shape;1093;g1dcd6100c21_18_44"/>
            <p:cNvSpPr/>
            <p:nvPr/>
          </p:nvSpPr>
          <p:spPr>
            <a:xfrm>
              <a:off x="2254250" y="1543050"/>
              <a:ext cx="65088" cy="377348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0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" name="Google Shape;1095;g1dcd6100c21_18_61"/>
          <p:cNvSpPr txBox="1">
            <a:spLocks noGrp="1"/>
          </p:cNvSpPr>
          <p:nvPr>
            <p:ph type="title"/>
          </p:nvPr>
        </p:nvSpPr>
        <p:spPr>
          <a:xfrm>
            <a:off x="1435305" y="1107140"/>
            <a:ext cx="9918501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096" name="Google Shape;1096;g1dcd6100c21_18_61"/>
          <p:cNvSpPr txBox="1">
            <a:spLocks noGrp="1"/>
          </p:cNvSpPr>
          <p:nvPr>
            <p:ph type="body" idx="1"/>
          </p:nvPr>
        </p:nvSpPr>
        <p:spPr>
          <a:xfrm>
            <a:off x="1435305" y="2173941"/>
            <a:ext cx="9918501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097" name="Google Shape;1097;g1dcd6100c21_18_61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98" name="Google Shape;1098;g1dcd6100c21_18_61"/>
          <p:cNvSpPr txBox="1">
            <a:spLocks noGrp="1"/>
          </p:cNvSpPr>
          <p:nvPr>
            <p:ph type="body" idx="2"/>
          </p:nvPr>
        </p:nvSpPr>
        <p:spPr>
          <a:xfrm>
            <a:off x="1435194" y="837392"/>
            <a:ext cx="9918501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 i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10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0" name="Google Shape;1100;g1dcd6100c21_18_66"/>
          <p:cNvSpPr txBox="1">
            <a:spLocks noGrp="1"/>
          </p:cNvSpPr>
          <p:nvPr>
            <p:ph type="title"/>
          </p:nvPr>
        </p:nvSpPr>
        <p:spPr>
          <a:xfrm>
            <a:off x="1435305" y="1125429"/>
            <a:ext cx="9918501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  <a:defRPr sz="43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01" name="Google Shape;1101;g1dcd6100c21_18_66"/>
          <p:cNvSpPr txBox="1">
            <a:spLocks noGrp="1"/>
          </p:cNvSpPr>
          <p:nvPr>
            <p:ph type="body" idx="1"/>
          </p:nvPr>
        </p:nvSpPr>
        <p:spPr>
          <a:xfrm>
            <a:off x="1435305" y="2173941"/>
            <a:ext cx="9918501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02" name="Google Shape;1102;g1dcd6100c21_18_66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03" name="Google Shape;1103;g1dcd6100c21_18_66"/>
          <p:cNvSpPr txBox="1">
            <a:spLocks noGrp="1"/>
          </p:cNvSpPr>
          <p:nvPr>
            <p:ph type="body" idx="2"/>
          </p:nvPr>
        </p:nvSpPr>
        <p:spPr>
          <a:xfrm>
            <a:off x="1435194" y="837392"/>
            <a:ext cx="9918501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 i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and Content 2">
  <p:cSld name="2_Title and Content 2">
    <p:bg>
      <p:bgPr>
        <a:solidFill>
          <a:srgbClr val="E8E5DE"/>
        </a:solidFill>
        <a:effectLst/>
      </p:bgPr>
    </p:bg>
    <p:spTree>
      <p:nvGrpSpPr>
        <p:cNvPr id="1" name="Shape 1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" name="Google Shape;1105;g1dcd6100c21_18_71"/>
          <p:cNvSpPr/>
          <p:nvPr/>
        </p:nvSpPr>
        <p:spPr>
          <a:xfrm>
            <a:off x="1098225" y="1911390"/>
            <a:ext cx="9995556" cy="410921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6" name="Google Shape;1106;g1dcd6100c21_18_71"/>
          <p:cNvSpPr txBox="1">
            <a:spLocks noGrp="1"/>
          </p:cNvSpPr>
          <p:nvPr>
            <p:ph type="title"/>
          </p:nvPr>
        </p:nvSpPr>
        <p:spPr>
          <a:xfrm>
            <a:off x="1435305" y="1125429"/>
            <a:ext cx="9918501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  <a:defRPr sz="43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07" name="Google Shape;1107;g1dcd6100c21_18_71"/>
          <p:cNvSpPr txBox="1">
            <a:spLocks noGrp="1"/>
          </p:cNvSpPr>
          <p:nvPr>
            <p:ph type="body" idx="1"/>
          </p:nvPr>
        </p:nvSpPr>
        <p:spPr>
          <a:xfrm>
            <a:off x="1435194" y="2083834"/>
            <a:ext cx="9918501" cy="2679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08" name="Google Shape;1108;g1dcd6100c21_18_71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09" name="Google Shape;1109;g1dcd6100c21_18_71"/>
          <p:cNvSpPr txBox="1">
            <a:spLocks noGrp="1"/>
          </p:cNvSpPr>
          <p:nvPr>
            <p:ph type="body" idx="2"/>
          </p:nvPr>
        </p:nvSpPr>
        <p:spPr>
          <a:xfrm>
            <a:off x="1435194" y="837392"/>
            <a:ext cx="9918501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 i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>
  <p:cSld name="Two Content">
    <p:spTree>
      <p:nvGrpSpPr>
        <p:cNvPr id="1" name="Shape 1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" name="Google Shape;1111;g1dcd6100c21_18_77"/>
          <p:cNvSpPr/>
          <p:nvPr/>
        </p:nvSpPr>
        <p:spPr>
          <a:xfrm>
            <a:off x="-1" y="0"/>
            <a:ext cx="7328916" cy="6857554"/>
          </a:xfrm>
          <a:prstGeom prst="rect">
            <a:avLst/>
          </a:prstGeom>
          <a:solidFill>
            <a:srgbClr val="E7E5DE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2" name="Google Shape;1112;g1dcd6100c21_18_77"/>
          <p:cNvSpPr txBox="1">
            <a:spLocks noGrp="1"/>
          </p:cNvSpPr>
          <p:nvPr>
            <p:ph type="title"/>
          </p:nvPr>
        </p:nvSpPr>
        <p:spPr>
          <a:xfrm>
            <a:off x="251079" y="1125429"/>
            <a:ext cx="6685100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  <a:defRPr sz="43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13" name="Google Shape;1113;g1dcd6100c21_18_77"/>
          <p:cNvSpPr txBox="1">
            <a:spLocks noGrp="1"/>
          </p:cNvSpPr>
          <p:nvPr>
            <p:ph type="body" idx="1"/>
          </p:nvPr>
        </p:nvSpPr>
        <p:spPr>
          <a:xfrm>
            <a:off x="251079" y="2173941"/>
            <a:ext cx="3146029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14" name="Google Shape;1114;g1dcd6100c21_18_77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15" name="Google Shape;1115;g1dcd6100c21_18_77"/>
          <p:cNvSpPr txBox="1">
            <a:spLocks noGrp="1"/>
          </p:cNvSpPr>
          <p:nvPr>
            <p:ph type="body" idx="2"/>
          </p:nvPr>
        </p:nvSpPr>
        <p:spPr>
          <a:xfrm>
            <a:off x="250968" y="837392"/>
            <a:ext cx="66851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 i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16" name="Google Shape;1116;g1dcd6100c21_18_77"/>
          <p:cNvSpPr txBox="1">
            <a:spLocks noGrp="1"/>
          </p:cNvSpPr>
          <p:nvPr>
            <p:ph type="body" idx="3"/>
          </p:nvPr>
        </p:nvSpPr>
        <p:spPr>
          <a:xfrm>
            <a:off x="3790039" y="2173941"/>
            <a:ext cx="3146029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17" name="Google Shape;1117;g1dcd6100c21_18_77"/>
          <p:cNvSpPr txBox="1">
            <a:spLocks noGrp="1"/>
          </p:cNvSpPr>
          <p:nvPr>
            <p:ph type="body" idx="4"/>
          </p:nvPr>
        </p:nvSpPr>
        <p:spPr>
          <a:xfrm>
            <a:off x="7827380" y="1540764"/>
            <a:ext cx="3891425" cy="4636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18" name="Google Shape;1118;g1dcd6100c21_18_77"/>
          <p:cNvSpPr txBox="1">
            <a:spLocks noGrp="1"/>
          </p:cNvSpPr>
          <p:nvPr>
            <p:ph type="body" idx="5"/>
          </p:nvPr>
        </p:nvSpPr>
        <p:spPr>
          <a:xfrm>
            <a:off x="7827380" y="1266190"/>
            <a:ext cx="3891520" cy="274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pic>
        <p:nvPicPr>
          <p:cNvPr id="1119" name="Google Shape;1119;g1dcd6100c21_18_77" descr="inventur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54530" y="6464000"/>
            <a:ext cx="621794" cy="192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ntent">
  <p:cSld name="Three Content">
    <p:spTree>
      <p:nvGrpSpPr>
        <p:cNvPr id="1" name="Shape 1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1" name="Google Shape;1121;g1dcd6100c21_18_87"/>
          <p:cNvSpPr txBox="1">
            <a:spLocks noGrp="1"/>
          </p:cNvSpPr>
          <p:nvPr>
            <p:ph type="title"/>
          </p:nvPr>
        </p:nvSpPr>
        <p:spPr>
          <a:xfrm>
            <a:off x="1435305" y="1107140"/>
            <a:ext cx="9918501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22" name="Google Shape;1122;g1dcd6100c21_18_87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23" name="Google Shape;1123;g1dcd6100c21_18_87"/>
          <p:cNvSpPr txBox="1">
            <a:spLocks noGrp="1"/>
          </p:cNvSpPr>
          <p:nvPr>
            <p:ph type="body" idx="1"/>
          </p:nvPr>
        </p:nvSpPr>
        <p:spPr>
          <a:xfrm>
            <a:off x="1435194" y="837392"/>
            <a:ext cx="9918501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 i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24" name="Google Shape;1124;g1dcd6100c21_18_87"/>
          <p:cNvSpPr txBox="1">
            <a:spLocks noGrp="1"/>
          </p:cNvSpPr>
          <p:nvPr>
            <p:ph type="body" idx="2"/>
          </p:nvPr>
        </p:nvSpPr>
        <p:spPr>
          <a:xfrm>
            <a:off x="1435194" y="5109305"/>
            <a:ext cx="2862450" cy="1067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25" name="Google Shape;1125;g1dcd6100c21_18_87"/>
          <p:cNvSpPr txBox="1">
            <a:spLocks noGrp="1"/>
          </p:cNvSpPr>
          <p:nvPr>
            <p:ph type="body" idx="3"/>
          </p:nvPr>
        </p:nvSpPr>
        <p:spPr>
          <a:xfrm>
            <a:off x="1435194" y="4759452"/>
            <a:ext cx="2862450" cy="223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26" name="Google Shape;1126;g1dcd6100c21_18_87"/>
          <p:cNvSpPr txBox="1">
            <a:spLocks noGrp="1"/>
          </p:cNvSpPr>
          <p:nvPr>
            <p:ph type="body" idx="4"/>
          </p:nvPr>
        </p:nvSpPr>
        <p:spPr>
          <a:xfrm>
            <a:off x="4965010" y="5109305"/>
            <a:ext cx="2862450" cy="1067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27" name="Google Shape;1127;g1dcd6100c21_18_87"/>
          <p:cNvSpPr txBox="1">
            <a:spLocks noGrp="1"/>
          </p:cNvSpPr>
          <p:nvPr>
            <p:ph type="body" idx="5"/>
          </p:nvPr>
        </p:nvSpPr>
        <p:spPr>
          <a:xfrm>
            <a:off x="4965010" y="4759452"/>
            <a:ext cx="2862450" cy="223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28" name="Google Shape;1128;g1dcd6100c21_18_87"/>
          <p:cNvSpPr txBox="1">
            <a:spLocks noGrp="1"/>
          </p:cNvSpPr>
          <p:nvPr>
            <p:ph type="body" idx="6"/>
          </p:nvPr>
        </p:nvSpPr>
        <p:spPr>
          <a:xfrm>
            <a:off x="8513115" y="5109305"/>
            <a:ext cx="2862450" cy="1067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29" name="Google Shape;1129;g1dcd6100c21_18_87"/>
          <p:cNvSpPr txBox="1">
            <a:spLocks noGrp="1"/>
          </p:cNvSpPr>
          <p:nvPr>
            <p:ph type="body" idx="7"/>
          </p:nvPr>
        </p:nvSpPr>
        <p:spPr>
          <a:xfrm>
            <a:off x="8513115" y="4759452"/>
            <a:ext cx="2862450" cy="223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 xxxx">
  <p:cSld name="Picture with Caption xxxx">
    <p:spTree>
      <p:nvGrpSpPr>
        <p:cNvPr id="1" name="Shape 1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1" name="Google Shape;1131;g1dcd6100c21_18_97"/>
          <p:cNvSpPr txBox="1">
            <a:spLocks noGrp="1"/>
          </p:cNvSpPr>
          <p:nvPr>
            <p:ph type="title"/>
          </p:nvPr>
        </p:nvSpPr>
        <p:spPr>
          <a:xfrm>
            <a:off x="1435305" y="1107140"/>
            <a:ext cx="9918501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32" name="Google Shape;1132;g1dcd6100c21_18_97"/>
          <p:cNvSpPr txBox="1">
            <a:spLocks noGrp="1"/>
          </p:cNvSpPr>
          <p:nvPr>
            <p:ph type="body" idx="1"/>
          </p:nvPr>
        </p:nvSpPr>
        <p:spPr>
          <a:xfrm>
            <a:off x="838201" y="1825625"/>
            <a:ext cx="5759827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33" name="Google Shape;1133;g1dcd6100c21_18_97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34" name="Google Shape;1134;g1dcd6100c21_18_97"/>
          <p:cNvSpPr>
            <a:spLocks noGrp="1"/>
          </p:cNvSpPr>
          <p:nvPr>
            <p:ph type="pic" idx="2"/>
          </p:nvPr>
        </p:nvSpPr>
        <p:spPr>
          <a:xfrm>
            <a:off x="6803467" y="1828801"/>
            <a:ext cx="4550338" cy="435684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Picture with Caption">
  <p:cSld name="1_Picture with Caption">
    <p:bg>
      <p:bgPr>
        <a:solidFill>
          <a:srgbClr val="734A96"/>
        </a:solidFill>
        <a:effectLst/>
      </p:bgPr>
    </p:bg>
    <p:spTree>
      <p:nvGrpSpPr>
        <p:cNvPr id="1" name="Shape 1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" name="Google Shape;1136;g1dcd6100c21_18_102"/>
          <p:cNvSpPr>
            <a:spLocks noGrp="1"/>
          </p:cNvSpPr>
          <p:nvPr>
            <p:ph type="pic" idx="2"/>
          </p:nvPr>
        </p:nvSpPr>
        <p:spPr>
          <a:xfrm>
            <a:off x="6096003" y="0"/>
            <a:ext cx="6096004" cy="6857553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137" name="Google Shape;1137;g1dcd6100c21_18_102"/>
          <p:cNvSpPr txBox="1">
            <a:spLocks noGrp="1"/>
          </p:cNvSpPr>
          <p:nvPr>
            <p:ph type="title"/>
          </p:nvPr>
        </p:nvSpPr>
        <p:spPr>
          <a:xfrm>
            <a:off x="1435305" y="1107140"/>
            <a:ext cx="4033525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38" name="Google Shape;1138;g1dcd6100c21_18_102"/>
          <p:cNvSpPr txBox="1">
            <a:spLocks noGrp="1"/>
          </p:cNvSpPr>
          <p:nvPr>
            <p:ph type="body" idx="1"/>
          </p:nvPr>
        </p:nvSpPr>
        <p:spPr>
          <a:xfrm>
            <a:off x="1435305" y="2173941"/>
            <a:ext cx="4033525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39" name="Google Shape;1139;g1dcd6100c21_18_102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40" name="Google Shape;1140;g1dcd6100c21_18_102"/>
          <p:cNvSpPr txBox="1">
            <a:spLocks noGrp="1"/>
          </p:cNvSpPr>
          <p:nvPr>
            <p:ph type="body" idx="3"/>
          </p:nvPr>
        </p:nvSpPr>
        <p:spPr>
          <a:xfrm>
            <a:off x="1435195" y="837392"/>
            <a:ext cx="4033548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 i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Picture with Caption">
  <p:cSld name="2_Picture with Caption">
    <p:bg>
      <p:bgPr>
        <a:solidFill>
          <a:srgbClr val="F26522"/>
        </a:solidFill>
        <a:effectLst/>
      </p:bgPr>
    </p:bg>
    <p:spTree>
      <p:nvGrpSpPr>
        <p:cNvPr id="1" name="Shape 1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2" name="Google Shape;1142;g1dcd6100c21_18_108"/>
          <p:cNvSpPr>
            <a:spLocks noGrp="1"/>
          </p:cNvSpPr>
          <p:nvPr>
            <p:ph type="pic" idx="2"/>
          </p:nvPr>
        </p:nvSpPr>
        <p:spPr>
          <a:xfrm>
            <a:off x="6096003" y="0"/>
            <a:ext cx="6096004" cy="6857553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143" name="Google Shape;1143;g1dcd6100c21_18_108"/>
          <p:cNvSpPr txBox="1">
            <a:spLocks noGrp="1"/>
          </p:cNvSpPr>
          <p:nvPr>
            <p:ph type="title"/>
          </p:nvPr>
        </p:nvSpPr>
        <p:spPr>
          <a:xfrm>
            <a:off x="1435305" y="1107140"/>
            <a:ext cx="4033525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44" name="Google Shape;1144;g1dcd6100c21_18_108"/>
          <p:cNvSpPr txBox="1">
            <a:spLocks noGrp="1"/>
          </p:cNvSpPr>
          <p:nvPr>
            <p:ph type="body" idx="1"/>
          </p:nvPr>
        </p:nvSpPr>
        <p:spPr>
          <a:xfrm>
            <a:off x="1435305" y="2173941"/>
            <a:ext cx="4033525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45" name="Google Shape;1145;g1dcd6100c21_18_108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46" name="Google Shape;1146;g1dcd6100c21_18_108"/>
          <p:cNvSpPr txBox="1">
            <a:spLocks noGrp="1"/>
          </p:cNvSpPr>
          <p:nvPr>
            <p:ph type="body" idx="3"/>
          </p:nvPr>
        </p:nvSpPr>
        <p:spPr>
          <a:xfrm>
            <a:off x="1435195" y="837392"/>
            <a:ext cx="4033548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 i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 2">
  <p:cSld name="Picture with Caption 2">
    <p:bg>
      <p:bgPr>
        <a:solidFill>
          <a:srgbClr val="00ED7F"/>
        </a:solidFill>
        <a:effectLst/>
      </p:bgPr>
    </p:bg>
    <p:spTree>
      <p:nvGrpSpPr>
        <p:cNvPr id="1" name="Shape 1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8" name="Google Shape;1148;g1dcd6100c21_18_114"/>
          <p:cNvSpPr>
            <a:spLocks noGrp="1"/>
          </p:cNvSpPr>
          <p:nvPr>
            <p:ph type="pic" idx="2"/>
          </p:nvPr>
        </p:nvSpPr>
        <p:spPr>
          <a:xfrm>
            <a:off x="0" y="0"/>
            <a:ext cx="6096004" cy="6857553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149" name="Google Shape;1149;g1dcd6100c21_18_114"/>
          <p:cNvSpPr txBox="1">
            <a:spLocks noGrp="1"/>
          </p:cNvSpPr>
          <p:nvPr>
            <p:ph type="title"/>
          </p:nvPr>
        </p:nvSpPr>
        <p:spPr>
          <a:xfrm>
            <a:off x="7342717" y="1125429"/>
            <a:ext cx="4033525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  <a:defRPr sz="43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50" name="Google Shape;1150;g1dcd6100c21_18_114"/>
          <p:cNvSpPr txBox="1">
            <a:spLocks noGrp="1"/>
          </p:cNvSpPr>
          <p:nvPr>
            <p:ph type="body" idx="1"/>
          </p:nvPr>
        </p:nvSpPr>
        <p:spPr>
          <a:xfrm>
            <a:off x="7342717" y="2173941"/>
            <a:ext cx="4033525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51" name="Google Shape;1151;g1dcd6100c21_18_114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52" name="Google Shape;1152;g1dcd6100c21_18_114"/>
          <p:cNvSpPr txBox="1">
            <a:spLocks noGrp="1"/>
          </p:cNvSpPr>
          <p:nvPr>
            <p:ph type="body" idx="3"/>
          </p:nvPr>
        </p:nvSpPr>
        <p:spPr>
          <a:xfrm>
            <a:off x="7342606" y="837392"/>
            <a:ext cx="4033548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 i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 3">
  <p:cSld name="Picture with Caption 3">
    <p:bg>
      <p:bgPr>
        <a:solidFill>
          <a:srgbClr val="744B97"/>
        </a:solidFill>
        <a:effectLst/>
      </p:bgPr>
    </p:bg>
    <p:spTree>
      <p:nvGrpSpPr>
        <p:cNvPr id="1" name="Shape 1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Google Shape;1154;g1dcd6100c21_18_120"/>
          <p:cNvSpPr>
            <a:spLocks noGrp="1"/>
          </p:cNvSpPr>
          <p:nvPr>
            <p:ph type="pic" idx="2"/>
          </p:nvPr>
        </p:nvSpPr>
        <p:spPr>
          <a:xfrm>
            <a:off x="0" y="0"/>
            <a:ext cx="7196800" cy="402336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155" name="Google Shape;1155;g1dcd6100c21_18_120"/>
          <p:cNvSpPr/>
          <p:nvPr/>
        </p:nvSpPr>
        <p:spPr>
          <a:xfrm>
            <a:off x="-1" y="4023360"/>
            <a:ext cx="7196801" cy="2834194"/>
          </a:xfrm>
          <a:prstGeom prst="rect">
            <a:avLst/>
          </a:prstGeom>
          <a:solidFill>
            <a:srgbClr val="E7E5DE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6" name="Google Shape;1156;g1dcd6100c21_18_120"/>
          <p:cNvSpPr txBox="1">
            <a:spLocks noGrp="1"/>
          </p:cNvSpPr>
          <p:nvPr>
            <p:ph type="title"/>
          </p:nvPr>
        </p:nvSpPr>
        <p:spPr>
          <a:xfrm>
            <a:off x="251079" y="4430985"/>
            <a:ext cx="6685100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  <a:defRPr sz="43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57" name="Google Shape;1157;g1dcd6100c21_18_120"/>
          <p:cNvSpPr txBox="1">
            <a:spLocks noGrp="1"/>
          </p:cNvSpPr>
          <p:nvPr>
            <p:ph type="body" idx="1"/>
          </p:nvPr>
        </p:nvSpPr>
        <p:spPr>
          <a:xfrm>
            <a:off x="251079" y="5532120"/>
            <a:ext cx="2954103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58" name="Google Shape;1158;g1dcd6100c21_18_120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59" name="Google Shape;1159;g1dcd6100c21_18_120"/>
          <p:cNvSpPr txBox="1">
            <a:spLocks noGrp="1"/>
          </p:cNvSpPr>
          <p:nvPr>
            <p:ph type="body" idx="3"/>
          </p:nvPr>
        </p:nvSpPr>
        <p:spPr>
          <a:xfrm>
            <a:off x="250968" y="4161237"/>
            <a:ext cx="66851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60" name="Google Shape;1160;g1dcd6100c21_18_120"/>
          <p:cNvSpPr txBox="1">
            <a:spLocks noGrp="1"/>
          </p:cNvSpPr>
          <p:nvPr>
            <p:ph type="body" idx="4"/>
          </p:nvPr>
        </p:nvSpPr>
        <p:spPr>
          <a:xfrm>
            <a:off x="3492840" y="5532120"/>
            <a:ext cx="2954103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61" name="Google Shape;1161;g1dcd6100c21_18_120"/>
          <p:cNvSpPr txBox="1">
            <a:spLocks noGrp="1"/>
          </p:cNvSpPr>
          <p:nvPr>
            <p:ph type="body" idx="5"/>
          </p:nvPr>
        </p:nvSpPr>
        <p:spPr>
          <a:xfrm>
            <a:off x="8207279" y="1307592"/>
            <a:ext cx="3146527" cy="2715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1pPr>
            <a:lvl2pPr marL="914400" lvl="1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2pPr>
            <a:lvl3pPr marL="1371600" lvl="2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3pPr>
            <a:lvl4pPr marL="1828800" lvl="3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4pPr>
            <a:lvl5pPr marL="2286000" lvl="4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62" name="Google Shape;1162;g1dcd6100c21_18_120"/>
          <p:cNvSpPr txBox="1">
            <a:spLocks noGrp="1"/>
          </p:cNvSpPr>
          <p:nvPr>
            <p:ph type="body" idx="6"/>
          </p:nvPr>
        </p:nvSpPr>
        <p:spPr>
          <a:xfrm>
            <a:off x="8207289" y="1033018"/>
            <a:ext cx="3146604" cy="274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pic>
        <p:nvPicPr>
          <p:cNvPr id="1163" name="Google Shape;1163;g1dcd6100c21_18_120" descr="inventur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54530" y="6464000"/>
            <a:ext cx="621794" cy="192787"/>
          </a:xfrm>
          <a:prstGeom prst="rect">
            <a:avLst/>
          </a:prstGeom>
          <a:noFill/>
          <a:ln>
            <a:noFill/>
          </a:ln>
        </p:spPr>
      </p:pic>
      <p:sp>
        <p:nvSpPr>
          <p:cNvPr id="1164" name="Google Shape;1164;g1dcd6100c21_18_120"/>
          <p:cNvSpPr txBox="1">
            <a:spLocks noGrp="1"/>
          </p:cNvSpPr>
          <p:nvPr>
            <p:ph type="body" idx="7"/>
          </p:nvPr>
        </p:nvSpPr>
        <p:spPr>
          <a:xfrm>
            <a:off x="254531" y="5175504"/>
            <a:ext cx="2954103" cy="305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 b="1"/>
            </a:lvl2pPr>
            <a:lvl3pPr marL="1371600" lvl="2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3pPr>
            <a:lvl4pPr marL="1828800" lvl="3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4pPr>
            <a:lvl5pPr marL="2286000" lvl="4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5pPr>
            <a:lvl6pPr marL="2743200" lvl="5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6pPr>
            <a:lvl7pPr marL="3200400" lvl="6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7pPr>
            <a:lvl8pPr marL="3657600" lvl="7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8pPr>
            <a:lvl9pPr marL="4114800" lvl="8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9pPr>
          </a:lstStyle>
          <a:p>
            <a:endParaRPr/>
          </a:p>
        </p:txBody>
      </p:sp>
      <p:sp>
        <p:nvSpPr>
          <p:cNvPr id="1165" name="Google Shape;1165;g1dcd6100c21_18_120"/>
          <p:cNvSpPr txBox="1">
            <a:spLocks noGrp="1"/>
          </p:cNvSpPr>
          <p:nvPr>
            <p:ph type="body" idx="8"/>
          </p:nvPr>
        </p:nvSpPr>
        <p:spPr>
          <a:xfrm>
            <a:off x="3492840" y="5175504"/>
            <a:ext cx="2954103" cy="305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 b="1"/>
            </a:lvl2pPr>
            <a:lvl3pPr marL="1371600" lvl="2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3pPr>
            <a:lvl4pPr marL="1828800" lvl="3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4pPr>
            <a:lvl5pPr marL="2286000" lvl="4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5pPr>
            <a:lvl6pPr marL="2743200" lvl="5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6pPr>
            <a:lvl7pPr marL="3200400" lvl="6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7pPr>
            <a:lvl8pPr marL="3657600" lvl="7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8pPr>
            <a:lvl9pPr marL="4114800" lvl="8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9pPr>
          </a:lstStyle>
          <a:p>
            <a:endParaRPr/>
          </a:p>
        </p:txBody>
      </p:sp>
      <p:sp>
        <p:nvSpPr>
          <p:cNvPr id="1166" name="Google Shape;1166;g1dcd6100c21_18_120"/>
          <p:cNvSpPr txBox="1">
            <a:spLocks noGrp="1"/>
          </p:cNvSpPr>
          <p:nvPr>
            <p:ph type="body" idx="9"/>
          </p:nvPr>
        </p:nvSpPr>
        <p:spPr>
          <a:xfrm>
            <a:off x="8207193" y="585216"/>
            <a:ext cx="3146613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  <a:defRPr sz="13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67" name="Google Shape;1167;g1dcd6100c21_18_120"/>
          <p:cNvSpPr txBox="1">
            <a:spLocks noGrp="1"/>
          </p:cNvSpPr>
          <p:nvPr>
            <p:ph type="body" idx="13"/>
          </p:nvPr>
        </p:nvSpPr>
        <p:spPr>
          <a:xfrm>
            <a:off x="8207193" y="4279392"/>
            <a:ext cx="3146613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  <a:defRPr sz="13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68" name="Google Shape;1168;g1dcd6100c21_18_120"/>
          <p:cNvSpPr>
            <a:spLocks noGrp="1"/>
          </p:cNvSpPr>
          <p:nvPr>
            <p:ph type="pic" idx="14"/>
          </p:nvPr>
        </p:nvSpPr>
        <p:spPr>
          <a:xfrm>
            <a:off x="8207193" y="4572000"/>
            <a:ext cx="1275758" cy="155448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169" name="Google Shape;1169;g1dcd6100c21_18_120"/>
          <p:cNvSpPr txBox="1">
            <a:spLocks noGrp="1"/>
          </p:cNvSpPr>
          <p:nvPr>
            <p:ph type="body" idx="15"/>
          </p:nvPr>
        </p:nvSpPr>
        <p:spPr>
          <a:xfrm>
            <a:off x="8207120" y="6217635"/>
            <a:ext cx="1275758" cy="439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70" name="Google Shape;1170;g1dcd6100c21_18_120"/>
          <p:cNvSpPr txBox="1">
            <a:spLocks noGrp="1"/>
          </p:cNvSpPr>
          <p:nvPr>
            <p:ph type="body" idx="16"/>
          </p:nvPr>
        </p:nvSpPr>
        <p:spPr>
          <a:xfrm>
            <a:off x="9702262" y="6217635"/>
            <a:ext cx="1275758" cy="439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71" name="Google Shape;1171;g1dcd6100c21_18_120"/>
          <p:cNvSpPr>
            <a:spLocks noGrp="1"/>
          </p:cNvSpPr>
          <p:nvPr>
            <p:ph type="pic" idx="17"/>
          </p:nvPr>
        </p:nvSpPr>
        <p:spPr>
          <a:xfrm>
            <a:off x="9697763" y="4572000"/>
            <a:ext cx="1275758" cy="155448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Picture with Caption 3">
  <p:cSld name="3_Picture with Caption 3">
    <p:bg>
      <p:bgPr>
        <a:solidFill>
          <a:srgbClr val="744B97"/>
        </a:solidFill>
        <a:effectLst/>
      </p:bgPr>
    </p:bg>
    <p:spTree>
      <p:nvGrpSpPr>
        <p:cNvPr id="1" name="Shape 1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3" name="Google Shape;1173;g1dcd6100c21_18_139"/>
          <p:cNvSpPr>
            <a:spLocks noGrp="1"/>
          </p:cNvSpPr>
          <p:nvPr>
            <p:ph type="pic" idx="2"/>
          </p:nvPr>
        </p:nvSpPr>
        <p:spPr>
          <a:xfrm>
            <a:off x="0" y="0"/>
            <a:ext cx="7196800" cy="402336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174" name="Google Shape;1174;g1dcd6100c21_18_139"/>
          <p:cNvSpPr/>
          <p:nvPr/>
        </p:nvSpPr>
        <p:spPr>
          <a:xfrm>
            <a:off x="-1" y="4023360"/>
            <a:ext cx="7196801" cy="2834194"/>
          </a:xfrm>
          <a:prstGeom prst="rect">
            <a:avLst/>
          </a:prstGeom>
          <a:solidFill>
            <a:srgbClr val="E7E5DE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5" name="Google Shape;1175;g1dcd6100c21_18_139"/>
          <p:cNvSpPr txBox="1">
            <a:spLocks noGrp="1"/>
          </p:cNvSpPr>
          <p:nvPr>
            <p:ph type="title"/>
          </p:nvPr>
        </p:nvSpPr>
        <p:spPr>
          <a:xfrm>
            <a:off x="251079" y="4430985"/>
            <a:ext cx="6685100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  <a:defRPr sz="43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76" name="Google Shape;1176;g1dcd6100c21_18_139"/>
          <p:cNvSpPr txBox="1">
            <a:spLocks noGrp="1"/>
          </p:cNvSpPr>
          <p:nvPr>
            <p:ph type="body" idx="1"/>
          </p:nvPr>
        </p:nvSpPr>
        <p:spPr>
          <a:xfrm>
            <a:off x="251079" y="5532120"/>
            <a:ext cx="2954103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77" name="Google Shape;1177;g1dcd6100c21_18_139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78" name="Google Shape;1178;g1dcd6100c21_18_139"/>
          <p:cNvSpPr txBox="1">
            <a:spLocks noGrp="1"/>
          </p:cNvSpPr>
          <p:nvPr>
            <p:ph type="body" idx="3"/>
          </p:nvPr>
        </p:nvSpPr>
        <p:spPr>
          <a:xfrm>
            <a:off x="250968" y="4161237"/>
            <a:ext cx="66851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79" name="Google Shape;1179;g1dcd6100c21_18_139"/>
          <p:cNvSpPr txBox="1">
            <a:spLocks noGrp="1"/>
          </p:cNvSpPr>
          <p:nvPr>
            <p:ph type="body" idx="4"/>
          </p:nvPr>
        </p:nvSpPr>
        <p:spPr>
          <a:xfrm>
            <a:off x="3492840" y="5532120"/>
            <a:ext cx="2954103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80" name="Google Shape;1180;g1dcd6100c21_18_139"/>
          <p:cNvSpPr txBox="1">
            <a:spLocks noGrp="1"/>
          </p:cNvSpPr>
          <p:nvPr>
            <p:ph type="body" idx="5"/>
          </p:nvPr>
        </p:nvSpPr>
        <p:spPr>
          <a:xfrm>
            <a:off x="8207279" y="1307592"/>
            <a:ext cx="3146527" cy="2715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1pPr>
            <a:lvl2pPr marL="914400" lvl="1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2pPr>
            <a:lvl3pPr marL="1371600" lvl="2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3pPr>
            <a:lvl4pPr marL="1828800" lvl="3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4pPr>
            <a:lvl5pPr marL="2286000" lvl="4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81" name="Google Shape;1181;g1dcd6100c21_18_139"/>
          <p:cNvSpPr txBox="1">
            <a:spLocks noGrp="1"/>
          </p:cNvSpPr>
          <p:nvPr>
            <p:ph type="body" idx="6"/>
          </p:nvPr>
        </p:nvSpPr>
        <p:spPr>
          <a:xfrm>
            <a:off x="8207289" y="1033018"/>
            <a:ext cx="3146604" cy="274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82" name="Google Shape;1182;g1dcd6100c21_18_139"/>
          <p:cNvSpPr txBox="1">
            <a:spLocks noGrp="1"/>
          </p:cNvSpPr>
          <p:nvPr>
            <p:ph type="body" idx="7"/>
          </p:nvPr>
        </p:nvSpPr>
        <p:spPr>
          <a:xfrm>
            <a:off x="254531" y="5175504"/>
            <a:ext cx="2954103" cy="305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 b="1"/>
            </a:lvl2pPr>
            <a:lvl3pPr marL="1371600" lvl="2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3pPr>
            <a:lvl4pPr marL="1828800" lvl="3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4pPr>
            <a:lvl5pPr marL="2286000" lvl="4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5pPr>
            <a:lvl6pPr marL="2743200" lvl="5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6pPr>
            <a:lvl7pPr marL="3200400" lvl="6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7pPr>
            <a:lvl8pPr marL="3657600" lvl="7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8pPr>
            <a:lvl9pPr marL="4114800" lvl="8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9pPr>
          </a:lstStyle>
          <a:p>
            <a:endParaRPr/>
          </a:p>
        </p:txBody>
      </p:sp>
      <p:sp>
        <p:nvSpPr>
          <p:cNvPr id="1183" name="Google Shape;1183;g1dcd6100c21_18_139"/>
          <p:cNvSpPr txBox="1">
            <a:spLocks noGrp="1"/>
          </p:cNvSpPr>
          <p:nvPr>
            <p:ph type="body" idx="8"/>
          </p:nvPr>
        </p:nvSpPr>
        <p:spPr>
          <a:xfrm>
            <a:off x="3492840" y="5175504"/>
            <a:ext cx="2954103" cy="305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 b="1"/>
            </a:lvl2pPr>
            <a:lvl3pPr marL="1371600" lvl="2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3pPr>
            <a:lvl4pPr marL="1828800" lvl="3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4pPr>
            <a:lvl5pPr marL="2286000" lvl="4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5pPr>
            <a:lvl6pPr marL="2743200" lvl="5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6pPr>
            <a:lvl7pPr marL="3200400" lvl="6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7pPr>
            <a:lvl8pPr marL="3657600" lvl="7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8pPr>
            <a:lvl9pPr marL="4114800" lvl="8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9pPr>
          </a:lstStyle>
          <a:p>
            <a:endParaRPr/>
          </a:p>
        </p:txBody>
      </p:sp>
      <p:sp>
        <p:nvSpPr>
          <p:cNvPr id="1184" name="Google Shape;1184;g1dcd6100c21_18_139"/>
          <p:cNvSpPr txBox="1">
            <a:spLocks noGrp="1"/>
          </p:cNvSpPr>
          <p:nvPr>
            <p:ph type="body" idx="9"/>
          </p:nvPr>
        </p:nvSpPr>
        <p:spPr>
          <a:xfrm>
            <a:off x="8207193" y="585216"/>
            <a:ext cx="3146613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  <a:defRPr sz="13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85" name="Google Shape;1185;g1dcd6100c21_18_139"/>
          <p:cNvSpPr txBox="1">
            <a:spLocks noGrp="1"/>
          </p:cNvSpPr>
          <p:nvPr>
            <p:ph type="body" idx="13"/>
          </p:nvPr>
        </p:nvSpPr>
        <p:spPr>
          <a:xfrm>
            <a:off x="8207193" y="4279392"/>
            <a:ext cx="3146613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  <a:defRPr sz="13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86" name="Google Shape;1186;g1dcd6100c21_18_139"/>
          <p:cNvSpPr>
            <a:spLocks noGrp="1"/>
          </p:cNvSpPr>
          <p:nvPr>
            <p:ph type="pic" idx="14"/>
          </p:nvPr>
        </p:nvSpPr>
        <p:spPr>
          <a:xfrm>
            <a:off x="8207193" y="4572000"/>
            <a:ext cx="1275758" cy="155448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187" name="Google Shape;1187;g1dcd6100c21_18_139"/>
          <p:cNvSpPr txBox="1">
            <a:spLocks noGrp="1"/>
          </p:cNvSpPr>
          <p:nvPr>
            <p:ph type="body" idx="15"/>
          </p:nvPr>
        </p:nvSpPr>
        <p:spPr>
          <a:xfrm>
            <a:off x="8207120" y="6217635"/>
            <a:ext cx="1275758" cy="439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88" name="Google Shape;1188;g1dcd6100c21_18_139"/>
          <p:cNvSpPr txBox="1">
            <a:spLocks noGrp="1"/>
          </p:cNvSpPr>
          <p:nvPr>
            <p:ph type="body" idx="16"/>
          </p:nvPr>
        </p:nvSpPr>
        <p:spPr>
          <a:xfrm>
            <a:off x="9702262" y="6217635"/>
            <a:ext cx="1275758" cy="439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89" name="Google Shape;1189;g1dcd6100c21_18_139"/>
          <p:cNvSpPr>
            <a:spLocks noGrp="1"/>
          </p:cNvSpPr>
          <p:nvPr>
            <p:ph type="pic" idx="17"/>
          </p:nvPr>
        </p:nvSpPr>
        <p:spPr>
          <a:xfrm>
            <a:off x="9697763" y="4572000"/>
            <a:ext cx="1275758" cy="155448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Picture with Caption 3">
  <p:cSld name="1_Picture with Caption 3">
    <p:bg>
      <p:bgPr>
        <a:solidFill>
          <a:schemeClr val="lt1"/>
        </a:solidFill>
        <a:effectLst/>
      </p:bgPr>
    </p:bg>
    <p:spTree>
      <p:nvGrpSpPr>
        <p:cNvPr id="1" name="Shape 1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" name="Google Shape;1191;g1dcd6100c21_18_157"/>
          <p:cNvSpPr>
            <a:spLocks noGrp="1"/>
          </p:cNvSpPr>
          <p:nvPr>
            <p:ph type="pic" idx="2"/>
          </p:nvPr>
        </p:nvSpPr>
        <p:spPr>
          <a:xfrm>
            <a:off x="0" y="0"/>
            <a:ext cx="7196800" cy="402336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192" name="Google Shape;1192;g1dcd6100c21_18_157"/>
          <p:cNvSpPr/>
          <p:nvPr/>
        </p:nvSpPr>
        <p:spPr>
          <a:xfrm>
            <a:off x="-1" y="4023360"/>
            <a:ext cx="7196801" cy="2834194"/>
          </a:xfrm>
          <a:prstGeom prst="rect">
            <a:avLst/>
          </a:prstGeom>
          <a:solidFill>
            <a:srgbClr val="E7E5DE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3" name="Google Shape;1193;g1dcd6100c21_18_157"/>
          <p:cNvSpPr txBox="1">
            <a:spLocks noGrp="1"/>
          </p:cNvSpPr>
          <p:nvPr>
            <p:ph type="title"/>
          </p:nvPr>
        </p:nvSpPr>
        <p:spPr>
          <a:xfrm>
            <a:off x="251079" y="4430985"/>
            <a:ext cx="6685100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  <a:defRPr sz="43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194" name="Google Shape;1194;g1dcd6100c21_18_157"/>
          <p:cNvSpPr txBox="1">
            <a:spLocks noGrp="1"/>
          </p:cNvSpPr>
          <p:nvPr>
            <p:ph type="body" idx="1"/>
          </p:nvPr>
        </p:nvSpPr>
        <p:spPr>
          <a:xfrm>
            <a:off x="251079" y="5532120"/>
            <a:ext cx="2954103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95" name="Google Shape;1195;g1dcd6100c21_18_157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96" name="Google Shape;1196;g1dcd6100c21_18_157"/>
          <p:cNvSpPr txBox="1">
            <a:spLocks noGrp="1"/>
          </p:cNvSpPr>
          <p:nvPr>
            <p:ph type="body" idx="3"/>
          </p:nvPr>
        </p:nvSpPr>
        <p:spPr>
          <a:xfrm>
            <a:off x="250968" y="4161237"/>
            <a:ext cx="66851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97" name="Google Shape;1197;g1dcd6100c21_18_157"/>
          <p:cNvSpPr txBox="1">
            <a:spLocks noGrp="1"/>
          </p:cNvSpPr>
          <p:nvPr>
            <p:ph type="body" idx="4"/>
          </p:nvPr>
        </p:nvSpPr>
        <p:spPr>
          <a:xfrm>
            <a:off x="3492840" y="5532120"/>
            <a:ext cx="2954103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98" name="Google Shape;1198;g1dcd6100c21_18_157"/>
          <p:cNvSpPr txBox="1">
            <a:spLocks noGrp="1"/>
          </p:cNvSpPr>
          <p:nvPr>
            <p:ph type="body" idx="5"/>
          </p:nvPr>
        </p:nvSpPr>
        <p:spPr>
          <a:xfrm>
            <a:off x="8207279" y="1307592"/>
            <a:ext cx="3146527" cy="2715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1pPr>
            <a:lvl2pPr marL="914400" lvl="1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2pPr>
            <a:lvl3pPr marL="1371600" lvl="2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3pPr>
            <a:lvl4pPr marL="1828800" lvl="3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4pPr>
            <a:lvl5pPr marL="2286000" lvl="4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199" name="Google Shape;1199;g1dcd6100c21_18_157"/>
          <p:cNvSpPr txBox="1">
            <a:spLocks noGrp="1"/>
          </p:cNvSpPr>
          <p:nvPr>
            <p:ph type="body" idx="6"/>
          </p:nvPr>
        </p:nvSpPr>
        <p:spPr>
          <a:xfrm>
            <a:off x="8207289" y="1033018"/>
            <a:ext cx="3146604" cy="274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pic>
        <p:nvPicPr>
          <p:cNvPr id="1200" name="Google Shape;1200;g1dcd6100c21_18_157" descr="inventur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54530" y="6464000"/>
            <a:ext cx="621794" cy="192787"/>
          </a:xfrm>
          <a:prstGeom prst="rect">
            <a:avLst/>
          </a:prstGeom>
          <a:noFill/>
          <a:ln>
            <a:noFill/>
          </a:ln>
        </p:spPr>
      </p:pic>
      <p:sp>
        <p:nvSpPr>
          <p:cNvPr id="1201" name="Google Shape;1201;g1dcd6100c21_18_157"/>
          <p:cNvSpPr txBox="1">
            <a:spLocks noGrp="1"/>
          </p:cNvSpPr>
          <p:nvPr>
            <p:ph type="body" idx="7"/>
          </p:nvPr>
        </p:nvSpPr>
        <p:spPr>
          <a:xfrm>
            <a:off x="254531" y="5175504"/>
            <a:ext cx="2954103" cy="305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 b="1"/>
            </a:lvl2pPr>
            <a:lvl3pPr marL="1371600" lvl="2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3pPr>
            <a:lvl4pPr marL="1828800" lvl="3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4pPr>
            <a:lvl5pPr marL="2286000" lvl="4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5pPr>
            <a:lvl6pPr marL="2743200" lvl="5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6pPr>
            <a:lvl7pPr marL="3200400" lvl="6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7pPr>
            <a:lvl8pPr marL="3657600" lvl="7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8pPr>
            <a:lvl9pPr marL="4114800" lvl="8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9pPr>
          </a:lstStyle>
          <a:p>
            <a:endParaRPr/>
          </a:p>
        </p:txBody>
      </p:sp>
      <p:sp>
        <p:nvSpPr>
          <p:cNvPr id="1202" name="Google Shape;1202;g1dcd6100c21_18_157"/>
          <p:cNvSpPr txBox="1">
            <a:spLocks noGrp="1"/>
          </p:cNvSpPr>
          <p:nvPr>
            <p:ph type="body" idx="8"/>
          </p:nvPr>
        </p:nvSpPr>
        <p:spPr>
          <a:xfrm>
            <a:off x="3492840" y="5175504"/>
            <a:ext cx="2954103" cy="305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 b="1"/>
            </a:lvl2pPr>
            <a:lvl3pPr marL="1371600" lvl="2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3pPr>
            <a:lvl4pPr marL="1828800" lvl="3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4pPr>
            <a:lvl5pPr marL="2286000" lvl="4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5pPr>
            <a:lvl6pPr marL="2743200" lvl="5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6pPr>
            <a:lvl7pPr marL="3200400" lvl="6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7pPr>
            <a:lvl8pPr marL="3657600" lvl="7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8pPr>
            <a:lvl9pPr marL="4114800" lvl="8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9pPr>
          </a:lstStyle>
          <a:p>
            <a:endParaRPr/>
          </a:p>
        </p:txBody>
      </p:sp>
      <p:sp>
        <p:nvSpPr>
          <p:cNvPr id="1203" name="Google Shape;1203;g1dcd6100c21_18_157"/>
          <p:cNvSpPr txBox="1">
            <a:spLocks noGrp="1"/>
          </p:cNvSpPr>
          <p:nvPr>
            <p:ph type="body" idx="9"/>
          </p:nvPr>
        </p:nvSpPr>
        <p:spPr>
          <a:xfrm>
            <a:off x="8207193" y="585216"/>
            <a:ext cx="3146613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  <a:defRPr sz="13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04" name="Google Shape;1204;g1dcd6100c21_18_157"/>
          <p:cNvSpPr txBox="1">
            <a:spLocks noGrp="1"/>
          </p:cNvSpPr>
          <p:nvPr>
            <p:ph type="body" idx="13"/>
          </p:nvPr>
        </p:nvSpPr>
        <p:spPr>
          <a:xfrm>
            <a:off x="8207193" y="4279392"/>
            <a:ext cx="3146613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  <a:defRPr sz="13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05" name="Google Shape;1205;g1dcd6100c21_18_157"/>
          <p:cNvSpPr>
            <a:spLocks noGrp="1"/>
          </p:cNvSpPr>
          <p:nvPr>
            <p:ph type="pic" idx="14"/>
          </p:nvPr>
        </p:nvSpPr>
        <p:spPr>
          <a:xfrm>
            <a:off x="8207193" y="4572000"/>
            <a:ext cx="1275758" cy="155448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206" name="Google Shape;1206;g1dcd6100c21_18_157"/>
          <p:cNvSpPr txBox="1">
            <a:spLocks noGrp="1"/>
          </p:cNvSpPr>
          <p:nvPr>
            <p:ph type="body" idx="15"/>
          </p:nvPr>
        </p:nvSpPr>
        <p:spPr>
          <a:xfrm>
            <a:off x="8207120" y="6217635"/>
            <a:ext cx="1275758" cy="439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07" name="Google Shape;1207;g1dcd6100c21_18_157"/>
          <p:cNvSpPr txBox="1">
            <a:spLocks noGrp="1"/>
          </p:cNvSpPr>
          <p:nvPr>
            <p:ph type="body" idx="16"/>
          </p:nvPr>
        </p:nvSpPr>
        <p:spPr>
          <a:xfrm>
            <a:off x="9702262" y="6217635"/>
            <a:ext cx="1275758" cy="439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08" name="Google Shape;1208;g1dcd6100c21_18_157"/>
          <p:cNvSpPr>
            <a:spLocks noGrp="1"/>
          </p:cNvSpPr>
          <p:nvPr>
            <p:ph type="pic" idx="17"/>
          </p:nvPr>
        </p:nvSpPr>
        <p:spPr>
          <a:xfrm>
            <a:off x="9697763" y="4572000"/>
            <a:ext cx="1275758" cy="155448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Picture with Caption 3">
  <p:cSld name="2_Picture with Caption 3">
    <p:bg>
      <p:bgPr>
        <a:solidFill>
          <a:schemeClr val="lt1"/>
        </a:solidFill>
        <a:effectLst/>
      </p:bgPr>
    </p:bg>
    <p:spTree>
      <p:nvGrpSpPr>
        <p:cNvPr id="1" name="Shape 1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0" name="Google Shape;1210;g1dcd6100c21_18_176"/>
          <p:cNvSpPr>
            <a:spLocks noGrp="1"/>
          </p:cNvSpPr>
          <p:nvPr>
            <p:ph type="pic" idx="2"/>
          </p:nvPr>
        </p:nvSpPr>
        <p:spPr>
          <a:xfrm>
            <a:off x="0" y="0"/>
            <a:ext cx="7196800" cy="402336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211" name="Google Shape;1211;g1dcd6100c21_18_176"/>
          <p:cNvSpPr/>
          <p:nvPr/>
        </p:nvSpPr>
        <p:spPr>
          <a:xfrm>
            <a:off x="-1" y="4023360"/>
            <a:ext cx="7196801" cy="2834194"/>
          </a:xfrm>
          <a:prstGeom prst="rect">
            <a:avLst/>
          </a:prstGeom>
          <a:solidFill>
            <a:srgbClr val="E7E5DE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2" name="Google Shape;1212;g1dcd6100c21_18_176"/>
          <p:cNvSpPr txBox="1">
            <a:spLocks noGrp="1"/>
          </p:cNvSpPr>
          <p:nvPr>
            <p:ph type="title"/>
          </p:nvPr>
        </p:nvSpPr>
        <p:spPr>
          <a:xfrm>
            <a:off x="251079" y="4430985"/>
            <a:ext cx="6685100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  <a:defRPr sz="43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213" name="Google Shape;1213;g1dcd6100c21_18_176"/>
          <p:cNvSpPr txBox="1">
            <a:spLocks noGrp="1"/>
          </p:cNvSpPr>
          <p:nvPr>
            <p:ph type="body" idx="1"/>
          </p:nvPr>
        </p:nvSpPr>
        <p:spPr>
          <a:xfrm>
            <a:off x="251079" y="5532120"/>
            <a:ext cx="2954103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14" name="Google Shape;1214;g1dcd6100c21_18_176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15" name="Google Shape;1215;g1dcd6100c21_18_176"/>
          <p:cNvSpPr txBox="1">
            <a:spLocks noGrp="1"/>
          </p:cNvSpPr>
          <p:nvPr>
            <p:ph type="body" idx="3"/>
          </p:nvPr>
        </p:nvSpPr>
        <p:spPr>
          <a:xfrm>
            <a:off x="250968" y="4161237"/>
            <a:ext cx="66851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16" name="Google Shape;1216;g1dcd6100c21_18_176"/>
          <p:cNvSpPr txBox="1">
            <a:spLocks noGrp="1"/>
          </p:cNvSpPr>
          <p:nvPr>
            <p:ph type="body" idx="4"/>
          </p:nvPr>
        </p:nvSpPr>
        <p:spPr>
          <a:xfrm>
            <a:off x="3492840" y="5532120"/>
            <a:ext cx="2954103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17" name="Google Shape;1217;g1dcd6100c21_18_176"/>
          <p:cNvSpPr txBox="1">
            <a:spLocks noGrp="1"/>
          </p:cNvSpPr>
          <p:nvPr>
            <p:ph type="body" idx="5"/>
          </p:nvPr>
        </p:nvSpPr>
        <p:spPr>
          <a:xfrm>
            <a:off x="8207279" y="1307592"/>
            <a:ext cx="3146527" cy="2715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1pPr>
            <a:lvl2pPr marL="914400" lvl="1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2pPr>
            <a:lvl3pPr marL="1371600" lvl="2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3pPr>
            <a:lvl4pPr marL="1828800" lvl="3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4pPr>
            <a:lvl5pPr marL="2286000" lvl="4" indent="-2921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  <a:defRPr>
                <a:solidFill>
                  <a:schemeClr val="lt1"/>
                </a:solidFill>
              </a:defRPr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18" name="Google Shape;1218;g1dcd6100c21_18_176"/>
          <p:cNvSpPr txBox="1">
            <a:spLocks noGrp="1"/>
          </p:cNvSpPr>
          <p:nvPr>
            <p:ph type="body" idx="6"/>
          </p:nvPr>
        </p:nvSpPr>
        <p:spPr>
          <a:xfrm>
            <a:off x="8207289" y="1033018"/>
            <a:ext cx="3146604" cy="274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19" name="Google Shape;1219;g1dcd6100c21_18_176"/>
          <p:cNvSpPr txBox="1">
            <a:spLocks noGrp="1"/>
          </p:cNvSpPr>
          <p:nvPr>
            <p:ph type="body" idx="7"/>
          </p:nvPr>
        </p:nvSpPr>
        <p:spPr>
          <a:xfrm>
            <a:off x="254531" y="5175504"/>
            <a:ext cx="2954103" cy="305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 b="1"/>
            </a:lvl2pPr>
            <a:lvl3pPr marL="1371600" lvl="2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3pPr>
            <a:lvl4pPr marL="1828800" lvl="3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4pPr>
            <a:lvl5pPr marL="2286000" lvl="4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5pPr>
            <a:lvl6pPr marL="2743200" lvl="5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6pPr>
            <a:lvl7pPr marL="3200400" lvl="6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7pPr>
            <a:lvl8pPr marL="3657600" lvl="7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8pPr>
            <a:lvl9pPr marL="4114800" lvl="8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9pPr>
          </a:lstStyle>
          <a:p>
            <a:endParaRPr/>
          </a:p>
        </p:txBody>
      </p:sp>
      <p:sp>
        <p:nvSpPr>
          <p:cNvPr id="1220" name="Google Shape;1220;g1dcd6100c21_18_176"/>
          <p:cNvSpPr txBox="1">
            <a:spLocks noGrp="1"/>
          </p:cNvSpPr>
          <p:nvPr>
            <p:ph type="body" idx="8"/>
          </p:nvPr>
        </p:nvSpPr>
        <p:spPr>
          <a:xfrm>
            <a:off x="3492840" y="5175504"/>
            <a:ext cx="2954103" cy="305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 b="1"/>
            </a:lvl2pPr>
            <a:lvl3pPr marL="1371600" lvl="2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3pPr>
            <a:lvl4pPr marL="1828800" lvl="3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4pPr>
            <a:lvl5pPr marL="2286000" lvl="4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5pPr>
            <a:lvl6pPr marL="2743200" lvl="5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6pPr>
            <a:lvl7pPr marL="3200400" lvl="6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7pPr>
            <a:lvl8pPr marL="3657600" lvl="7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8pPr>
            <a:lvl9pPr marL="4114800" lvl="8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 b="1"/>
            </a:lvl9pPr>
          </a:lstStyle>
          <a:p>
            <a:endParaRPr/>
          </a:p>
        </p:txBody>
      </p:sp>
      <p:sp>
        <p:nvSpPr>
          <p:cNvPr id="1221" name="Google Shape;1221;g1dcd6100c21_18_176"/>
          <p:cNvSpPr txBox="1">
            <a:spLocks noGrp="1"/>
          </p:cNvSpPr>
          <p:nvPr>
            <p:ph type="body" idx="9"/>
          </p:nvPr>
        </p:nvSpPr>
        <p:spPr>
          <a:xfrm>
            <a:off x="8207193" y="585216"/>
            <a:ext cx="3146613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  <a:defRPr sz="13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22" name="Google Shape;1222;g1dcd6100c21_18_176"/>
          <p:cNvSpPr txBox="1">
            <a:spLocks noGrp="1"/>
          </p:cNvSpPr>
          <p:nvPr>
            <p:ph type="body" idx="13"/>
          </p:nvPr>
        </p:nvSpPr>
        <p:spPr>
          <a:xfrm>
            <a:off x="8207193" y="4279392"/>
            <a:ext cx="3146613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  <a:defRPr sz="13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23" name="Google Shape;1223;g1dcd6100c21_18_176"/>
          <p:cNvSpPr>
            <a:spLocks noGrp="1"/>
          </p:cNvSpPr>
          <p:nvPr>
            <p:ph type="pic" idx="14"/>
          </p:nvPr>
        </p:nvSpPr>
        <p:spPr>
          <a:xfrm>
            <a:off x="8207193" y="4572000"/>
            <a:ext cx="1275758" cy="155448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224" name="Google Shape;1224;g1dcd6100c21_18_176"/>
          <p:cNvSpPr txBox="1">
            <a:spLocks noGrp="1"/>
          </p:cNvSpPr>
          <p:nvPr>
            <p:ph type="body" idx="15"/>
          </p:nvPr>
        </p:nvSpPr>
        <p:spPr>
          <a:xfrm>
            <a:off x="8207120" y="6217635"/>
            <a:ext cx="1275758" cy="439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25" name="Google Shape;1225;g1dcd6100c21_18_176"/>
          <p:cNvSpPr txBox="1">
            <a:spLocks noGrp="1"/>
          </p:cNvSpPr>
          <p:nvPr>
            <p:ph type="body" idx="16"/>
          </p:nvPr>
        </p:nvSpPr>
        <p:spPr>
          <a:xfrm>
            <a:off x="9702262" y="6217635"/>
            <a:ext cx="1275758" cy="439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26" name="Google Shape;1226;g1dcd6100c21_18_176"/>
          <p:cNvSpPr>
            <a:spLocks noGrp="1"/>
          </p:cNvSpPr>
          <p:nvPr>
            <p:ph type="pic" idx="17"/>
          </p:nvPr>
        </p:nvSpPr>
        <p:spPr>
          <a:xfrm>
            <a:off x="9697763" y="4572000"/>
            <a:ext cx="1275758" cy="155448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 4">
  <p:cSld name="Picture with Caption 4">
    <p:spTree>
      <p:nvGrpSpPr>
        <p:cNvPr id="1" name="Shape 1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" name="Google Shape;1228;g1dcd6100c21_18_194"/>
          <p:cNvSpPr>
            <a:spLocks noGrp="1"/>
          </p:cNvSpPr>
          <p:nvPr>
            <p:ph type="pic" idx="2"/>
          </p:nvPr>
        </p:nvSpPr>
        <p:spPr>
          <a:xfrm>
            <a:off x="9153745" y="0"/>
            <a:ext cx="3047600" cy="4658868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229" name="Google Shape;1229;g1dcd6100c21_18_194"/>
          <p:cNvSpPr>
            <a:spLocks noGrp="1"/>
          </p:cNvSpPr>
          <p:nvPr>
            <p:ph type="pic" idx="3"/>
          </p:nvPr>
        </p:nvSpPr>
        <p:spPr>
          <a:xfrm>
            <a:off x="0" y="0"/>
            <a:ext cx="3047600" cy="4658868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230" name="Google Shape;1230;g1dcd6100c21_18_194"/>
          <p:cNvSpPr txBox="1">
            <a:spLocks noGrp="1"/>
          </p:cNvSpPr>
          <p:nvPr>
            <p:ph type="body" idx="1"/>
          </p:nvPr>
        </p:nvSpPr>
        <p:spPr>
          <a:xfrm>
            <a:off x="0" y="4658519"/>
            <a:ext cx="3047406" cy="2199257"/>
          </a:xfrm>
          <a:prstGeom prst="rect">
            <a:avLst/>
          </a:prstGeom>
          <a:solidFill>
            <a:srgbClr val="744B97"/>
          </a:solidFill>
          <a:ln>
            <a:noFill/>
          </a:ln>
        </p:spPr>
        <p:txBody>
          <a:bodyPr spcFirstLastPara="1" wrap="square" lIns="252000" tIns="180000" rIns="180000" bIns="5400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31" name="Google Shape;1231;g1dcd6100c21_18_194"/>
          <p:cNvSpPr>
            <a:spLocks noGrp="1"/>
          </p:cNvSpPr>
          <p:nvPr>
            <p:ph type="pic" idx="4"/>
          </p:nvPr>
        </p:nvSpPr>
        <p:spPr>
          <a:xfrm>
            <a:off x="3054296" y="0"/>
            <a:ext cx="3047600" cy="4658868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232" name="Google Shape;1232;g1dcd6100c21_18_194"/>
          <p:cNvSpPr txBox="1">
            <a:spLocks noGrp="1"/>
          </p:cNvSpPr>
          <p:nvPr>
            <p:ph type="body" idx="5"/>
          </p:nvPr>
        </p:nvSpPr>
        <p:spPr>
          <a:xfrm>
            <a:off x="3054296" y="4658519"/>
            <a:ext cx="3047406" cy="21992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52000" tIns="180000" rIns="180000" bIns="5400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33" name="Google Shape;1233;g1dcd6100c21_18_194"/>
          <p:cNvSpPr>
            <a:spLocks noGrp="1"/>
          </p:cNvSpPr>
          <p:nvPr>
            <p:ph type="pic" idx="6"/>
          </p:nvPr>
        </p:nvSpPr>
        <p:spPr>
          <a:xfrm>
            <a:off x="6099448" y="0"/>
            <a:ext cx="3047600" cy="4658868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234" name="Google Shape;1234;g1dcd6100c21_18_194"/>
          <p:cNvSpPr txBox="1">
            <a:spLocks noGrp="1"/>
          </p:cNvSpPr>
          <p:nvPr>
            <p:ph type="body" idx="7"/>
          </p:nvPr>
        </p:nvSpPr>
        <p:spPr>
          <a:xfrm>
            <a:off x="6099448" y="4658519"/>
            <a:ext cx="3047406" cy="2199257"/>
          </a:xfrm>
          <a:prstGeom prst="rect">
            <a:avLst/>
          </a:prstGeom>
          <a:solidFill>
            <a:srgbClr val="F26522"/>
          </a:solidFill>
          <a:ln>
            <a:noFill/>
          </a:ln>
        </p:spPr>
        <p:txBody>
          <a:bodyPr spcFirstLastPara="1" wrap="square" lIns="252000" tIns="180000" rIns="180000" bIns="5400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sp>
        <p:nvSpPr>
          <p:cNvPr id="1235" name="Google Shape;1235;g1dcd6100c21_18_194"/>
          <p:cNvSpPr txBox="1">
            <a:spLocks noGrp="1"/>
          </p:cNvSpPr>
          <p:nvPr>
            <p:ph type="body" idx="8"/>
          </p:nvPr>
        </p:nvSpPr>
        <p:spPr>
          <a:xfrm>
            <a:off x="9153745" y="4658519"/>
            <a:ext cx="3047406" cy="219925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252000" tIns="180000" rIns="180000" bIns="54000" anchor="t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1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7" name="Google Shape;1237;g1dcd6100c21_18_203"/>
          <p:cNvSpPr txBox="1">
            <a:spLocks noGrp="1"/>
          </p:cNvSpPr>
          <p:nvPr>
            <p:ph type="title"/>
          </p:nvPr>
        </p:nvSpPr>
        <p:spPr>
          <a:xfrm>
            <a:off x="1435305" y="1107140"/>
            <a:ext cx="9918501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238" name="Google Shape;1238;g1dcd6100c21_18_203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39" name="Google Shape;1239;g1dcd6100c21_18_203"/>
          <p:cNvSpPr txBox="1">
            <a:spLocks noGrp="1"/>
          </p:cNvSpPr>
          <p:nvPr>
            <p:ph type="body" idx="1"/>
          </p:nvPr>
        </p:nvSpPr>
        <p:spPr>
          <a:xfrm>
            <a:off x="1435194" y="837392"/>
            <a:ext cx="9918501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 i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 Only 2">
    <p:spTree>
      <p:nvGrpSpPr>
        <p:cNvPr id="1" name="Shape 1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1" name="Google Shape;1241;g1dcd6100c21_18_207"/>
          <p:cNvSpPr txBox="1">
            <a:spLocks noGrp="1"/>
          </p:cNvSpPr>
          <p:nvPr>
            <p:ph type="title"/>
          </p:nvPr>
        </p:nvSpPr>
        <p:spPr>
          <a:xfrm>
            <a:off x="1435305" y="1125429"/>
            <a:ext cx="9918501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  <a:defRPr sz="43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242" name="Google Shape;1242;g1dcd6100c21_18_207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43" name="Google Shape;1243;g1dcd6100c21_18_207"/>
          <p:cNvSpPr txBox="1">
            <a:spLocks noGrp="1"/>
          </p:cNvSpPr>
          <p:nvPr>
            <p:ph type="body" idx="1"/>
          </p:nvPr>
        </p:nvSpPr>
        <p:spPr>
          <a:xfrm>
            <a:off x="1435194" y="837392"/>
            <a:ext cx="9918501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  <a:defRPr sz="1300" i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1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5" name="Google Shape;1245;g1dcd6100c21_18_211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grpSp>
        <p:nvGrpSpPr>
          <p:cNvPr id="1246" name="Google Shape;1246;g1dcd6100c21_18_211" descr="inventure"/>
          <p:cNvGrpSpPr/>
          <p:nvPr/>
        </p:nvGrpSpPr>
        <p:grpSpPr>
          <a:xfrm>
            <a:off x="1568809" y="2284319"/>
            <a:ext cx="6087668" cy="1886744"/>
            <a:chOff x="9525" y="1543050"/>
            <a:chExt cx="12174538" cy="3773488"/>
          </a:xfrm>
        </p:grpSpPr>
        <p:sp>
          <p:nvSpPr>
            <p:cNvPr id="1247" name="Google Shape;1247;g1dcd6100c21_18_211"/>
            <p:cNvSpPr/>
            <p:nvPr/>
          </p:nvSpPr>
          <p:spPr>
            <a:xfrm>
              <a:off x="9525" y="2290763"/>
              <a:ext cx="396875" cy="41275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8" name="Google Shape;1248;g1dcd6100c21_18_211"/>
            <p:cNvSpPr/>
            <p:nvPr/>
          </p:nvSpPr>
          <p:spPr>
            <a:xfrm>
              <a:off x="23813" y="2943225"/>
              <a:ext cx="369888" cy="148748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9" name="Google Shape;1249;g1dcd6100c21_18_211"/>
            <p:cNvSpPr/>
            <p:nvPr/>
          </p:nvSpPr>
          <p:spPr>
            <a:xfrm>
              <a:off x="642938" y="2916238"/>
              <a:ext cx="1389063" cy="1514475"/>
            </a:xfrm>
            <a:custGeom>
              <a:avLst/>
              <a:gdLst/>
              <a:ahLst/>
              <a:cxnLst/>
              <a:rect l="l" t="t" r="r" b="b"/>
              <a:pathLst>
                <a:path w="6047" h="6590" extrusionOk="0">
                  <a:moveTo>
                    <a:pt x="0" y="6590"/>
                  </a:moveTo>
                  <a:lnTo>
                    <a:pt x="0" y="117"/>
                  </a:lnTo>
                  <a:lnTo>
                    <a:pt x="1576" y="117"/>
                  </a:lnTo>
                  <a:lnTo>
                    <a:pt x="1576" y="1086"/>
                  </a:lnTo>
                  <a:cubicBezTo>
                    <a:pt x="1964" y="401"/>
                    <a:pt x="2688" y="0"/>
                    <a:pt x="3592" y="0"/>
                  </a:cubicBezTo>
                  <a:cubicBezTo>
                    <a:pt x="5078" y="0"/>
                    <a:pt x="6047" y="1060"/>
                    <a:pt x="6047" y="2572"/>
                  </a:cubicBezTo>
                  <a:lnTo>
                    <a:pt x="6047" y="6590"/>
                  </a:lnTo>
                  <a:lnTo>
                    <a:pt x="4471" y="6590"/>
                  </a:lnTo>
                  <a:lnTo>
                    <a:pt x="4471" y="2946"/>
                  </a:lnTo>
                  <a:cubicBezTo>
                    <a:pt x="4471" y="2016"/>
                    <a:pt x="3902" y="1422"/>
                    <a:pt x="3114" y="1422"/>
                  </a:cubicBezTo>
                  <a:cubicBezTo>
                    <a:pt x="2184" y="1422"/>
                    <a:pt x="1576" y="2107"/>
                    <a:pt x="1576" y="3076"/>
                  </a:cubicBezTo>
                  <a:lnTo>
                    <a:pt x="1576" y="6590"/>
                  </a:lnTo>
                  <a:lnTo>
                    <a:pt x="0" y="659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0" name="Google Shape;1250;g1dcd6100c21_18_211"/>
            <p:cNvSpPr/>
            <p:nvPr/>
          </p:nvSpPr>
          <p:spPr>
            <a:xfrm>
              <a:off x="2449513" y="2943225"/>
              <a:ext cx="1430338" cy="1487488"/>
            </a:xfrm>
            <a:custGeom>
              <a:avLst/>
              <a:gdLst/>
              <a:ahLst/>
              <a:cxnLst/>
              <a:rect l="l" t="t" r="r" b="b"/>
              <a:pathLst>
                <a:path w="6228" h="6473" extrusionOk="0">
                  <a:moveTo>
                    <a:pt x="0" y="0"/>
                  </a:moveTo>
                  <a:lnTo>
                    <a:pt x="1602" y="0"/>
                  </a:lnTo>
                  <a:lnTo>
                    <a:pt x="3101" y="4470"/>
                  </a:lnTo>
                  <a:lnTo>
                    <a:pt x="4639" y="0"/>
                  </a:lnTo>
                  <a:lnTo>
                    <a:pt x="6228" y="0"/>
                  </a:lnTo>
                  <a:lnTo>
                    <a:pt x="3837" y="6473"/>
                  </a:lnTo>
                  <a:lnTo>
                    <a:pt x="2352" y="64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1" name="Google Shape;1251;g1dcd6100c21_18_211"/>
            <p:cNvSpPr/>
            <p:nvPr/>
          </p:nvSpPr>
          <p:spPr>
            <a:xfrm>
              <a:off x="3849688" y="2916238"/>
              <a:ext cx="1470025" cy="1538288"/>
            </a:xfrm>
            <a:custGeom>
              <a:avLst/>
              <a:gdLst/>
              <a:ahLst/>
              <a:cxnLst/>
              <a:rect l="l" t="t" r="r" b="b"/>
              <a:pathLst>
                <a:path w="6408" h="6693" extrusionOk="0">
                  <a:moveTo>
                    <a:pt x="0" y="3321"/>
                  </a:moveTo>
                  <a:cubicBezTo>
                    <a:pt x="0" y="1616"/>
                    <a:pt x="1085" y="0"/>
                    <a:pt x="3217" y="0"/>
                  </a:cubicBezTo>
                  <a:cubicBezTo>
                    <a:pt x="5387" y="0"/>
                    <a:pt x="6395" y="1590"/>
                    <a:pt x="6357" y="3114"/>
                  </a:cubicBezTo>
                  <a:lnTo>
                    <a:pt x="6344" y="3683"/>
                  </a:lnTo>
                  <a:lnTo>
                    <a:pt x="1537" y="3683"/>
                  </a:lnTo>
                  <a:cubicBezTo>
                    <a:pt x="1640" y="4717"/>
                    <a:pt x="2338" y="5337"/>
                    <a:pt x="3359" y="5337"/>
                  </a:cubicBezTo>
                  <a:cubicBezTo>
                    <a:pt x="4147" y="5337"/>
                    <a:pt x="4664" y="5027"/>
                    <a:pt x="4871" y="4432"/>
                  </a:cubicBezTo>
                  <a:lnTo>
                    <a:pt x="6408" y="4432"/>
                  </a:lnTo>
                  <a:cubicBezTo>
                    <a:pt x="6137" y="5815"/>
                    <a:pt x="4922" y="6693"/>
                    <a:pt x="3359" y="6693"/>
                  </a:cubicBezTo>
                  <a:cubicBezTo>
                    <a:pt x="1214" y="6693"/>
                    <a:pt x="0" y="5040"/>
                    <a:pt x="0" y="3321"/>
                  </a:cubicBezTo>
                  <a:close/>
                  <a:moveTo>
                    <a:pt x="1589" y="2636"/>
                  </a:moveTo>
                  <a:lnTo>
                    <a:pt x="4806" y="2636"/>
                  </a:lnTo>
                  <a:cubicBezTo>
                    <a:pt x="4754" y="1887"/>
                    <a:pt x="4147" y="1331"/>
                    <a:pt x="3217" y="1331"/>
                  </a:cubicBezTo>
                  <a:cubicBezTo>
                    <a:pt x="2325" y="1331"/>
                    <a:pt x="1731" y="1732"/>
                    <a:pt x="1589" y="263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2" name="Google Shape;1252;g1dcd6100c21_18_211"/>
            <p:cNvSpPr/>
            <p:nvPr/>
          </p:nvSpPr>
          <p:spPr>
            <a:xfrm>
              <a:off x="5495925" y="2916238"/>
              <a:ext cx="1387475" cy="1514475"/>
            </a:xfrm>
            <a:custGeom>
              <a:avLst/>
              <a:gdLst/>
              <a:ahLst/>
              <a:cxnLst/>
              <a:rect l="l" t="t" r="r" b="b"/>
              <a:pathLst>
                <a:path w="6047" h="6590" extrusionOk="0">
                  <a:moveTo>
                    <a:pt x="0" y="6590"/>
                  </a:moveTo>
                  <a:lnTo>
                    <a:pt x="0" y="117"/>
                  </a:lnTo>
                  <a:lnTo>
                    <a:pt x="1589" y="117"/>
                  </a:lnTo>
                  <a:lnTo>
                    <a:pt x="1589" y="1086"/>
                  </a:lnTo>
                  <a:cubicBezTo>
                    <a:pt x="1938" y="401"/>
                    <a:pt x="2700" y="0"/>
                    <a:pt x="3617" y="0"/>
                  </a:cubicBezTo>
                  <a:cubicBezTo>
                    <a:pt x="5090" y="0"/>
                    <a:pt x="6047" y="1060"/>
                    <a:pt x="6047" y="2572"/>
                  </a:cubicBezTo>
                  <a:lnTo>
                    <a:pt x="6047" y="6590"/>
                  </a:lnTo>
                  <a:lnTo>
                    <a:pt x="4457" y="6590"/>
                  </a:lnTo>
                  <a:lnTo>
                    <a:pt x="4457" y="2946"/>
                  </a:lnTo>
                  <a:cubicBezTo>
                    <a:pt x="4457" y="2016"/>
                    <a:pt x="3915" y="1422"/>
                    <a:pt x="3101" y="1422"/>
                  </a:cubicBezTo>
                  <a:cubicBezTo>
                    <a:pt x="2209" y="1422"/>
                    <a:pt x="1589" y="2107"/>
                    <a:pt x="1589" y="3076"/>
                  </a:cubicBezTo>
                  <a:lnTo>
                    <a:pt x="1589" y="6590"/>
                  </a:lnTo>
                  <a:lnTo>
                    <a:pt x="0" y="659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3" name="Google Shape;1253;g1dcd6100c21_18_211"/>
            <p:cNvSpPr/>
            <p:nvPr/>
          </p:nvSpPr>
          <p:spPr>
            <a:xfrm>
              <a:off x="6975475" y="2486025"/>
              <a:ext cx="1073150" cy="1944688"/>
            </a:xfrm>
            <a:custGeom>
              <a:avLst/>
              <a:gdLst/>
              <a:ahLst/>
              <a:cxnLst/>
              <a:rect l="l" t="t" r="r" b="b"/>
              <a:pathLst>
                <a:path w="4677" h="8463" extrusionOk="0">
                  <a:moveTo>
                    <a:pt x="0" y="3295"/>
                  </a:moveTo>
                  <a:lnTo>
                    <a:pt x="0" y="1990"/>
                  </a:lnTo>
                  <a:lnTo>
                    <a:pt x="1279" y="1990"/>
                  </a:lnTo>
                  <a:lnTo>
                    <a:pt x="1266" y="0"/>
                  </a:lnTo>
                  <a:lnTo>
                    <a:pt x="2868" y="0"/>
                  </a:lnTo>
                  <a:lnTo>
                    <a:pt x="2881" y="1990"/>
                  </a:lnTo>
                  <a:lnTo>
                    <a:pt x="4677" y="1990"/>
                  </a:lnTo>
                  <a:lnTo>
                    <a:pt x="4677" y="3295"/>
                  </a:lnTo>
                  <a:lnTo>
                    <a:pt x="2881" y="3295"/>
                  </a:lnTo>
                  <a:lnTo>
                    <a:pt x="2881" y="6021"/>
                  </a:lnTo>
                  <a:cubicBezTo>
                    <a:pt x="2881" y="6732"/>
                    <a:pt x="3179" y="7055"/>
                    <a:pt x="3799" y="7055"/>
                  </a:cubicBezTo>
                  <a:lnTo>
                    <a:pt x="4677" y="7055"/>
                  </a:lnTo>
                  <a:lnTo>
                    <a:pt x="4677" y="8463"/>
                  </a:lnTo>
                  <a:lnTo>
                    <a:pt x="3372" y="8463"/>
                  </a:lnTo>
                  <a:cubicBezTo>
                    <a:pt x="2106" y="8463"/>
                    <a:pt x="1279" y="7882"/>
                    <a:pt x="1279" y="6460"/>
                  </a:cubicBezTo>
                  <a:lnTo>
                    <a:pt x="1279" y="3295"/>
                  </a:lnTo>
                  <a:lnTo>
                    <a:pt x="0" y="329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4" name="Google Shape;1254;g1dcd6100c21_18_211"/>
            <p:cNvSpPr/>
            <p:nvPr/>
          </p:nvSpPr>
          <p:spPr>
            <a:xfrm>
              <a:off x="8221663" y="2943225"/>
              <a:ext cx="1322388" cy="1511300"/>
            </a:xfrm>
            <a:custGeom>
              <a:avLst/>
              <a:gdLst/>
              <a:ahLst/>
              <a:cxnLst/>
              <a:rect l="l" t="t" r="r" b="b"/>
              <a:pathLst>
                <a:path w="5762" h="6576" extrusionOk="0">
                  <a:moveTo>
                    <a:pt x="0" y="4018"/>
                  </a:moveTo>
                  <a:lnTo>
                    <a:pt x="0" y="0"/>
                  </a:lnTo>
                  <a:lnTo>
                    <a:pt x="1589" y="0"/>
                  </a:lnTo>
                  <a:lnTo>
                    <a:pt x="1589" y="3760"/>
                  </a:lnTo>
                  <a:cubicBezTo>
                    <a:pt x="1589" y="4587"/>
                    <a:pt x="1990" y="5168"/>
                    <a:pt x="2881" y="5168"/>
                  </a:cubicBezTo>
                  <a:cubicBezTo>
                    <a:pt x="3773" y="5168"/>
                    <a:pt x="4173" y="4587"/>
                    <a:pt x="4173" y="3760"/>
                  </a:cubicBezTo>
                  <a:lnTo>
                    <a:pt x="4173" y="0"/>
                  </a:lnTo>
                  <a:lnTo>
                    <a:pt x="5762" y="0"/>
                  </a:lnTo>
                  <a:lnTo>
                    <a:pt x="5762" y="4018"/>
                  </a:lnTo>
                  <a:cubicBezTo>
                    <a:pt x="5762" y="5633"/>
                    <a:pt x="4561" y="6576"/>
                    <a:pt x="2881" y="6576"/>
                  </a:cubicBezTo>
                  <a:cubicBezTo>
                    <a:pt x="1201" y="6576"/>
                    <a:pt x="0" y="5633"/>
                    <a:pt x="0" y="401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5" name="Google Shape;1255;g1dcd6100c21_18_211"/>
            <p:cNvSpPr/>
            <p:nvPr/>
          </p:nvSpPr>
          <p:spPr>
            <a:xfrm>
              <a:off x="9790113" y="2943225"/>
              <a:ext cx="928688" cy="1487488"/>
            </a:xfrm>
            <a:custGeom>
              <a:avLst/>
              <a:gdLst/>
              <a:ahLst/>
              <a:cxnLst/>
              <a:rect l="l" t="t" r="r" b="b"/>
              <a:pathLst>
                <a:path w="4044" h="6473" extrusionOk="0">
                  <a:moveTo>
                    <a:pt x="0" y="6473"/>
                  </a:moveTo>
                  <a:lnTo>
                    <a:pt x="0" y="0"/>
                  </a:lnTo>
                  <a:lnTo>
                    <a:pt x="1615" y="0"/>
                  </a:lnTo>
                  <a:lnTo>
                    <a:pt x="1615" y="1150"/>
                  </a:lnTo>
                  <a:cubicBezTo>
                    <a:pt x="1964" y="323"/>
                    <a:pt x="2429" y="0"/>
                    <a:pt x="3269" y="0"/>
                  </a:cubicBezTo>
                  <a:lnTo>
                    <a:pt x="4044" y="0"/>
                  </a:lnTo>
                  <a:lnTo>
                    <a:pt x="4044" y="1434"/>
                  </a:lnTo>
                  <a:lnTo>
                    <a:pt x="3036" y="1434"/>
                  </a:lnTo>
                  <a:cubicBezTo>
                    <a:pt x="2041" y="1434"/>
                    <a:pt x="1615" y="2054"/>
                    <a:pt x="1615" y="3385"/>
                  </a:cubicBezTo>
                  <a:lnTo>
                    <a:pt x="1615" y="6473"/>
                  </a:lnTo>
                  <a:lnTo>
                    <a:pt x="0" y="647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6" name="Google Shape;1256;g1dcd6100c21_18_211"/>
            <p:cNvSpPr/>
            <p:nvPr/>
          </p:nvSpPr>
          <p:spPr>
            <a:xfrm>
              <a:off x="10718800" y="2916238"/>
              <a:ext cx="1465263" cy="1538288"/>
            </a:xfrm>
            <a:custGeom>
              <a:avLst/>
              <a:gdLst/>
              <a:ahLst/>
              <a:cxnLst/>
              <a:rect l="l" t="t" r="r" b="b"/>
              <a:pathLst>
                <a:path w="6383" h="6693" extrusionOk="0">
                  <a:moveTo>
                    <a:pt x="0" y="3321"/>
                  </a:moveTo>
                  <a:cubicBezTo>
                    <a:pt x="0" y="1616"/>
                    <a:pt x="1034" y="0"/>
                    <a:pt x="3192" y="0"/>
                  </a:cubicBezTo>
                  <a:cubicBezTo>
                    <a:pt x="5349" y="0"/>
                    <a:pt x="6357" y="1590"/>
                    <a:pt x="6357" y="3114"/>
                  </a:cubicBezTo>
                  <a:lnTo>
                    <a:pt x="6357" y="3683"/>
                  </a:lnTo>
                  <a:lnTo>
                    <a:pt x="1512" y="3683"/>
                  </a:lnTo>
                  <a:cubicBezTo>
                    <a:pt x="1641" y="4717"/>
                    <a:pt x="2287" y="5337"/>
                    <a:pt x="3308" y="5337"/>
                  </a:cubicBezTo>
                  <a:cubicBezTo>
                    <a:pt x="4148" y="5337"/>
                    <a:pt x="4677" y="5027"/>
                    <a:pt x="4832" y="4432"/>
                  </a:cubicBezTo>
                  <a:lnTo>
                    <a:pt x="6383" y="4432"/>
                  </a:lnTo>
                  <a:cubicBezTo>
                    <a:pt x="6163" y="5815"/>
                    <a:pt x="4923" y="6693"/>
                    <a:pt x="3308" y="6693"/>
                  </a:cubicBezTo>
                  <a:cubicBezTo>
                    <a:pt x="1189" y="6693"/>
                    <a:pt x="0" y="5040"/>
                    <a:pt x="0" y="3321"/>
                  </a:cubicBezTo>
                  <a:close/>
                  <a:moveTo>
                    <a:pt x="1538" y="2636"/>
                  </a:moveTo>
                  <a:lnTo>
                    <a:pt x="4768" y="2636"/>
                  </a:lnTo>
                  <a:cubicBezTo>
                    <a:pt x="4703" y="1887"/>
                    <a:pt x="4148" y="1331"/>
                    <a:pt x="3192" y="1331"/>
                  </a:cubicBezTo>
                  <a:cubicBezTo>
                    <a:pt x="2287" y="1331"/>
                    <a:pt x="1719" y="1732"/>
                    <a:pt x="1538" y="263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7" name="Google Shape;1257;g1dcd6100c21_18_211"/>
            <p:cNvSpPr/>
            <p:nvPr/>
          </p:nvSpPr>
          <p:spPr>
            <a:xfrm>
              <a:off x="2254250" y="1543050"/>
              <a:ext cx="65088" cy="377348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AllBlank">
  <p:cSld name="1_AllBlank">
    <p:spTree>
      <p:nvGrpSpPr>
        <p:cNvPr id="1" name="Shape 125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>
  <p:cSld name="Agenda">
    <p:bg>
      <p:bgPr>
        <a:solidFill>
          <a:schemeClr val="dk1"/>
        </a:solidFill>
        <a:effectLst/>
      </p:bgPr>
    </p:bg>
    <p:spTree>
      <p:nvGrpSpPr>
        <p:cNvPr id="1" name="Shape 1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0" name="Google Shape;1260;g1dcd6100c21_18_226"/>
          <p:cNvSpPr txBox="1">
            <a:spLocks noGrp="1"/>
          </p:cNvSpPr>
          <p:nvPr>
            <p:ph type="title"/>
          </p:nvPr>
        </p:nvSpPr>
        <p:spPr>
          <a:xfrm>
            <a:off x="1435305" y="1389529"/>
            <a:ext cx="9918501" cy="46310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300"/>
              <a:buFont typeface="Arial"/>
              <a:buNone/>
              <a:defRPr sz="43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261" name="Google Shape;1261;g1dcd6100c21_18_226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buNone/>
              <a:defRPr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62" name="Google Shape;1262;g1dcd6100c21_18_226"/>
          <p:cNvSpPr txBox="1">
            <a:spLocks noGrp="1"/>
          </p:cNvSpPr>
          <p:nvPr>
            <p:ph type="body" idx="1"/>
          </p:nvPr>
        </p:nvSpPr>
        <p:spPr>
          <a:xfrm>
            <a:off x="1435194" y="837392"/>
            <a:ext cx="9918501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  <a:defRPr sz="1300" i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2pPr>
            <a:lvl3pPr marL="1371600" lvl="2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marL="1828800" lvl="3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4pPr>
            <a:lvl5pPr marL="2286000" lvl="4" indent="-28575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5pPr>
            <a:lvl6pPr marL="2743200" lvl="5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marL="3200400" lvl="6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marL="3657600" lvl="7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marL="4114800" lvl="8" indent="-28575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>
            <a:endParaRPr/>
          </a:p>
        </p:txBody>
      </p:sp>
      <p:pic>
        <p:nvPicPr>
          <p:cNvPr id="1263" name="Google Shape;1263;g1dcd6100c21_18_226" descr="inventur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54530" y="6464000"/>
            <a:ext cx="621794" cy="192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LogoBlack">
  <p:cSld name="1_LogoBlack">
    <p:bg>
      <p:bgPr>
        <a:solidFill>
          <a:srgbClr val="D8D8D8"/>
        </a:solidFill>
        <a:effectLst/>
      </p:bgPr>
    </p:bg>
    <p:spTree>
      <p:nvGrpSpPr>
        <p:cNvPr id="1" name="Shape 1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5" name="Google Shape;1265;g1dcd6100c21_18_231"/>
          <p:cNvSpPr txBox="1">
            <a:spLocks noGrp="1"/>
          </p:cNvSpPr>
          <p:nvPr>
            <p:ph type="dt" idx="10"/>
          </p:nvPr>
        </p:nvSpPr>
        <p:spPr>
          <a:xfrm>
            <a:off x="1573409" y="6441140"/>
            <a:ext cx="2007993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266" name="Google Shape;1266;g1dcd6100c21_18_231"/>
          <p:cNvSpPr txBox="1">
            <a:spLocks noGrp="1"/>
          </p:cNvSpPr>
          <p:nvPr>
            <p:ph type="ftr" idx="11"/>
          </p:nvPr>
        </p:nvSpPr>
        <p:spPr>
          <a:xfrm>
            <a:off x="4182310" y="6441140"/>
            <a:ext cx="3146606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267" name="Google Shape;1267;g1dcd6100c21_18_231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grpSp>
        <p:nvGrpSpPr>
          <p:cNvPr id="1268" name="Google Shape;1268;g1dcd6100c21_18_231" descr="inventure"/>
          <p:cNvGrpSpPr/>
          <p:nvPr/>
        </p:nvGrpSpPr>
        <p:grpSpPr>
          <a:xfrm>
            <a:off x="1573526" y="2287243"/>
            <a:ext cx="6087668" cy="1886744"/>
            <a:chOff x="9525" y="1543050"/>
            <a:chExt cx="12174538" cy="3773488"/>
          </a:xfrm>
        </p:grpSpPr>
        <p:sp>
          <p:nvSpPr>
            <p:cNvPr id="1269" name="Google Shape;1269;g1dcd6100c21_18_231"/>
            <p:cNvSpPr/>
            <p:nvPr/>
          </p:nvSpPr>
          <p:spPr>
            <a:xfrm>
              <a:off x="9525" y="2290763"/>
              <a:ext cx="396875" cy="41275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0" name="Google Shape;1270;g1dcd6100c21_18_231"/>
            <p:cNvSpPr/>
            <p:nvPr/>
          </p:nvSpPr>
          <p:spPr>
            <a:xfrm>
              <a:off x="23813" y="2943225"/>
              <a:ext cx="369888" cy="1487488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1" name="Google Shape;1271;g1dcd6100c21_18_231"/>
            <p:cNvSpPr/>
            <p:nvPr/>
          </p:nvSpPr>
          <p:spPr>
            <a:xfrm>
              <a:off x="642938" y="2916238"/>
              <a:ext cx="1389063" cy="1514475"/>
            </a:xfrm>
            <a:custGeom>
              <a:avLst/>
              <a:gdLst/>
              <a:ahLst/>
              <a:cxnLst/>
              <a:rect l="l" t="t" r="r" b="b"/>
              <a:pathLst>
                <a:path w="6047" h="6590" extrusionOk="0">
                  <a:moveTo>
                    <a:pt x="0" y="6590"/>
                  </a:moveTo>
                  <a:lnTo>
                    <a:pt x="0" y="117"/>
                  </a:lnTo>
                  <a:lnTo>
                    <a:pt x="1576" y="117"/>
                  </a:lnTo>
                  <a:lnTo>
                    <a:pt x="1576" y="1086"/>
                  </a:lnTo>
                  <a:cubicBezTo>
                    <a:pt x="1964" y="401"/>
                    <a:pt x="2688" y="0"/>
                    <a:pt x="3592" y="0"/>
                  </a:cubicBezTo>
                  <a:cubicBezTo>
                    <a:pt x="5078" y="0"/>
                    <a:pt x="6047" y="1060"/>
                    <a:pt x="6047" y="2572"/>
                  </a:cubicBezTo>
                  <a:lnTo>
                    <a:pt x="6047" y="6590"/>
                  </a:lnTo>
                  <a:lnTo>
                    <a:pt x="4471" y="6590"/>
                  </a:lnTo>
                  <a:lnTo>
                    <a:pt x="4471" y="2946"/>
                  </a:lnTo>
                  <a:cubicBezTo>
                    <a:pt x="4471" y="2016"/>
                    <a:pt x="3902" y="1422"/>
                    <a:pt x="3114" y="1422"/>
                  </a:cubicBezTo>
                  <a:cubicBezTo>
                    <a:pt x="2184" y="1422"/>
                    <a:pt x="1576" y="2107"/>
                    <a:pt x="1576" y="3076"/>
                  </a:cubicBezTo>
                  <a:lnTo>
                    <a:pt x="1576" y="6590"/>
                  </a:lnTo>
                  <a:lnTo>
                    <a:pt x="0" y="659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2" name="Google Shape;1272;g1dcd6100c21_18_231"/>
            <p:cNvSpPr/>
            <p:nvPr/>
          </p:nvSpPr>
          <p:spPr>
            <a:xfrm>
              <a:off x="2449513" y="2943225"/>
              <a:ext cx="1430338" cy="1487488"/>
            </a:xfrm>
            <a:custGeom>
              <a:avLst/>
              <a:gdLst/>
              <a:ahLst/>
              <a:cxnLst/>
              <a:rect l="l" t="t" r="r" b="b"/>
              <a:pathLst>
                <a:path w="6228" h="6473" extrusionOk="0">
                  <a:moveTo>
                    <a:pt x="0" y="0"/>
                  </a:moveTo>
                  <a:lnTo>
                    <a:pt x="1602" y="0"/>
                  </a:lnTo>
                  <a:lnTo>
                    <a:pt x="3101" y="4470"/>
                  </a:lnTo>
                  <a:lnTo>
                    <a:pt x="4639" y="0"/>
                  </a:lnTo>
                  <a:lnTo>
                    <a:pt x="6228" y="0"/>
                  </a:lnTo>
                  <a:lnTo>
                    <a:pt x="3837" y="6473"/>
                  </a:lnTo>
                  <a:lnTo>
                    <a:pt x="2352" y="64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3" name="Google Shape;1273;g1dcd6100c21_18_231"/>
            <p:cNvSpPr/>
            <p:nvPr/>
          </p:nvSpPr>
          <p:spPr>
            <a:xfrm>
              <a:off x="3849688" y="2916238"/>
              <a:ext cx="1470025" cy="1538288"/>
            </a:xfrm>
            <a:custGeom>
              <a:avLst/>
              <a:gdLst/>
              <a:ahLst/>
              <a:cxnLst/>
              <a:rect l="l" t="t" r="r" b="b"/>
              <a:pathLst>
                <a:path w="6408" h="6693" extrusionOk="0">
                  <a:moveTo>
                    <a:pt x="0" y="3321"/>
                  </a:moveTo>
                  <a:cubicBezTo>
                    <a:pt x="0" y="1616"/>
                    <a:pt x="1085" y="0"/>
                    <a:pt x="3217" y="0"/>
                  </a:cubicBezTo>
                  <a:cubicBezTo>
                    <a:pt x="5387" y="0"/>
                    <a:pt x="6395" y="1590"/>
                    <a:pt x="6357" y="3114"/>
                  </a:cubicBezTo>
                  <a:lnTo>
                    <a:pt x="6344" y="3683"/>
                  </a:lnTo>
                  <a:lnTo>
                    <a:pt x="1537" y="3683"/>
                  </a:lnTo>
                  <a:cubicBezTo>
                    <a:pt x="1640" y="4717"/>
                    <a:pt x="2338" y="5337"/>
                    <a:pt x="3359" y="5337"/>
                  </a:cubicBezTo>
                  <a:cubicBezTo>
                    <a:pt x="4147" y="5337"/>
                    <a:pt x="4664" y="5027"/>
                    <a:pt x="4871" y="4432"/>
                  </a:cubicBezTo>
                  <a:lnTo>
                    <a:pt x="6408" y="4432"/>
                  </a:lnTo>
                  <a:cubicBezTo>
                    <a:pt x="6137" y="5815"/>
                    <a:pt x="4922" y="6693"/>
                    <a:pt x="3359" y="6693"/>
                  </a:cubicBezTo>
                  <a:cubicBezTo>
                    <a:pt x="1214" y="6693"/>
                    <a:pt x="0" y="5040"/>
                    <a:pt x="0" y="3321"/>
                  </a:cubicBezTo>
                  <a:close/>
                  <a:moveTo>
                    <a:pt x="1589" y="2636"/>
                  </a:moveTo>
                  <a:lnTo>
                    <a:pt x="4806" y="2636"/>
                  </a:lnTo>
                  <a:cubicBezTo>
                    <a:pt x="4754" y="1887"/>
                    <a:pt x="4147" y="1331"/>
                    <a:pt x="3217" y="1331"/>
                  </a:cubicBezTo>
                  <a:cubicBezTo>
                    <a:pt x="2325" y="1331"/>
                    <a:pt x="1731" y="1732"/>
                    <a:pt x="1589" y="263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4" name="Google Shape;1274;g1dcd6100c21_18_231"/>
            <p:cNvSpPr/>
            <p:nvPr/>
          </p:nvSpPr>
          <p:spPr>
            <a:xfrm>
              <a:off x="5495925" y="2916238"/>
              <a:ext cx="1387475" cy="1514475"/>
            </a:xfrm>
            <a:custGeom>
              <a:avLst/>
              <a:gdLst/>
              <a:ahLst/>
              <a:cxnLst/>
              <a:rect l="l" t="t" r="r" b="b"/>
              <a:pathLst>
                <a:path w="6047" h="6590" extrusionOk="0">
                  <a:moveTo>
                    <a:pt x="0" y="6590"/>
                  </a:moveTo>
                  <a:lnTo>
                    <a:pt x="0" y="117"/>
                  </a:lnTo>
                  <a:lnTo>
                    <a:pt x="1589" y="117"/>
                  </a:lnTo>
                  <a:lnTo>
                    <a:pt x="1589" y="1086"/>
                  </a:lnTo>
                  <a:cubicBezTo>
                    <a:pt x="1938" y="401"/>
                    <a:pt x="2700" y="0"/>
                    <a:pt x="3617" y="0"/>
                  </a:cubicBezTo>
                  <a:cubicBezTo>
                    <a:pt x="5090" y="0"/>
                    <a:pt x="6047" y="1060"/>
                    <a:pt x="6047" y="2572"/>
                  </a:cubicBezTo>
                  <a:lnTo>
                    <a:pt x="6047" y="6590"/>
                  </a:lnTo>
                  <a:lnTo>
                    <a:pt x="4457" y="6590"/>
                  </a:lnTo>
                  <a:lnTo>
                    <a:pt x="4457" y="2946"/>
                  </a:lnTo>
                  <a:cubicBezTo>
                    <a:pt x="4457" y="2016"/>
                    <a:pt x="3915" y="1422"/>
                    <a:pt x="3101" y="1422"/>
                  </a:cubicBezTo>
                  <a:cubicBezTo>
                    <a:pt x="2209" y="1422"/>
                    <a:pt x="1589" y="2107"/>
                    <a:pt x="1589" y="3076"/>
                  </a:cubicBezTo>
                  <a:lnTo>
                    <a:pt x="1589" y="6590"/>
                  </a:lnTo>
                  <a:lnTo>
                    <a:pt x="0" y="659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5" name="Google Shape;1275;g1dcd6100c21_18_231"/>
            <p:cNvSpPr/>
            <p:nvPr/>
          </p:nvSpPr>
          <p:spPr>
            <a:xfrm>
              <a:off x="6975475" y="2486025"/>
              <a:ext cx="1073150" cy="1944688"/>
            </a:xfrm>
            <a:custGeom>
              <a:avLst/>
              <a:gdLst/>
              <a:ahLst/>
              <a:cxnLst/>
              <a:rect l="l" t="t" r="r" b="b"/>
              <a:pathLst>
                <a:path w="4677" h="8463" extrusionOk="0">
                  <a:moveTo>
                    <a:pt x="0" y="3295"/>
                  </a:moveTo>
                  <a:lnTo>
                    <a:pt x="0" y="1990"/>
                  </a:lnTo>
                  <a:lnTo>
                    <a:pt x="1279" y="1990"/>
                  </a:lnTo>
                  <a:lnTo>
                    <a:pt x="1266" y="0"/>
                  </a:lnTo>
                  <a:lnTo>
                    <a:pt x="2868" y="0"/>
                  </a:lnTo>
                  <a:lnTo>
                    <a:pt x="2881" y="1990"/>
                  </a:lnTo>
                  <a:lnTo>
                    <a:pt x="4677" y="1990"/>
                  </a:lnTo>
                  <a:lnTo>
                    <a:pt x="4677" y="3295"/>
                  </a:lnTo>
                  <a:lnTo>
                    <a:pt x="2881" y="3295"/>
                  </a:lnTo>
                  <a:lnTo>
                    <a:pt x="2881" y="6021"/>
                  </a:lnTo>
                  <a:cubicBezTo>
                    <a:pt x="2881" y="6732"/>
                    <a:pt x="3179" y="7055"/>
                    <a:pt x="3799" y="7055"/>
                  </a:cubicBezTo>
                  <a:lnTo>
                    <a:pt x="4677" y="7055"/>
                  </a:lnTo>
                  <a:lnTo>
                    <a:pt x="4677" y="8463"/>
                  </a:lnTo>
                  <a:lnTo>
                    <a:pt x="3372" y="8463"/>
                  </a:lnTo>
                  <a:cubicBezTo>
                    <a:pt x="2106" y="8463"/>
                    <a:pt x="1279" y="7882"/>
                    <a:pt x="1279" y="6460"/>
                  </a:cubicBezTo>
                  <a:lnTo>
                    <a:pt x="1279" y="3295"/>
                  </a:lnTo>
                  <a:lnTo>
                    <a:pt x="0" y="3295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6" name="Google Shape;1276;g1dcd6100c21_18_231"/>
            <p:cNvSpPr/>
            <p:nvPr/>
          </p:nvSpPr>
          <p:spPr>
            <a:xfrm>
              <a:off x="8221663" y="2943225"/>
              <a:ext cx="1322388" cy="1511300"/>
            </a:xfrm>
            <a:custGeom>
              <a:avLst/>
              <a:gdLst/>
              <a:ahLst/>
              <a:cxnLst/>
              <a:rect l="l" t="t" r="r" b="b"/>
              <a:pathLst>
                <a:path w="5762" h="6576" extrusionOk="0">
                  <a:moveTo>
                    <a:pt x="0" y="4018"/>
                  </a:moveTo>
                  <a:lnTo>
                    <a:pt x="0" y="0"/>
                  </a:lnTo>
                  <a:lnTo>
                    <a:pt x="1589" y="0"/>
                  </a:lnTo>
                  <a:lnTo>
                    <a:pt x="1589" y="3760"/>
                  </a:lnTo>
                  <a:cubicBezTo>
                    <a:pt x="1589" y="4587"/>
                    <a:pt x="1990" y="5168"/>
                    <a:pt x="2881" y="5168"/>
                  </a:cubicBezTo>
                  <a:cubicBezTo>
                    <a:pt x="3773" y="5168"/>
                    <a:pt x="4173" y="4587"/>
                    <a:pt x="4173" y="3760"/>
                  </a:cubicBezTo>
                  <a:lnTo>
                    <a:pt x="4173" y="0"/>
                  </a:lnTo>
                  <a:lnTo>
                    <a:pt x="5762" y="0"/>
                  </a:lnTo>
                  <a:lnTo>
                    <a:pt x="5762" y="4018"/>
                  </a:lnTo>
                  <a:cubicBezTo>
                    <a:pt x="5762" y="5633"/>
                    <a:pt x="4561" y="6576"/>
                    <a:pt x="2881" y="6576"/>
                  </a:cubicBezTo>
                  <a:cubicBezTo>
                    <a:pt x="1201" y="6576"/>
                    <a:pt x="0" y="5633"/>
                    <a:pt x="0" y="401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7" name="Google Shape;1277;g1dcd6100c21_18_231"/>
            <p:cNvSpPr/>
            <p:nvPr/>
          </p:nvSpPr>
          <p:spPr>
            <a:xfrm>
              <a:off x="9790113" y="2943225"/>
              <a:ext cx="928688" cy="1487488"/>
            </a:xfrm>
            <a:custGeom>
              <a:avLst/>
              <a:gdLst/>
              <a:ahLst/>
              <a:cxnLst/>
              <a:rect l="l" t="t" r="r" b="b"/>
              <a:pathLst>
                <a:path w="4044" h="6473" extrusionOk="0">
                  <a:moveTo>
                    <a:pt x="0" y="6473"/>
                  </a:moveTo>
                  <a:lnTo>
                    <a:pt x="0" y="0"/>
                  </a:lnTo>
                  <a:lnTo>
                    <a:pt x="1615" y="0"/>
                  </a:lnTo>
                  <a:lnTo>
                    <a:pt x="1615" y="1150"/>
                  </a:lnTo>
                  <a:cubicBezTo>
                    <a:pt x="1964" y="323"/>
                    <a:pt x="2429" y="0"/>
                    <a:pt x="3269" y="0"/>
                  </a:cubicBezTo>
                  <a:lnTo>
                    <a:pt x="4044" y="0"/>
                  </a:lnTo>
                  <a:lnTo>
                    <a:pt x="4044" y="1434"/>
                  </a:lnTo>
                  <a:lnTo>
                    <a:pt x="3036" y="1434"/>
                  </a:lnTo>
                  <a:cubicBezTo>
                    <a:pt x="2041" y="1434"/>
                    <a:pt x="1615" y="2054"/>
                    <a:pt x="1615" y="3385"/>
                  </a:cubicBezTo>
                  <a:lnTo>
                    <a:pt x="1615" y="6473"/>
                  </a:lnTo>
                  <a:lnTo>
                    <a:pt x="0" y="6473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8" name="Google Shape;1278;g1dcd6100c21_18_231"/>
            <p:cNvSpPr/>
            <p:nvPr/>
          </p:nvSpPr>
          <p:spPr>
            <a:xfrm>
              <a:off x="10718800" y="2916238"/>
              <a:ext cx="1465263" cy="1538288"/>
            </a:xfrm>
            <a:custGeom>
              <a:avLst/>
              <a:gdLst/>
              <a:ahLst/>
              <a:cxnLst/>
              <a:rect l="l" t="t" r="r" b="b"/>
              <a:pathLst>
                <a:path w="6383" h="6693" extrusionOk="0">
                  <a:moveTo>
                    <a:pt x="0" y="3321"/>
                  </a:moveTo>
                  <a:cubicBezTo>
                    <a:pt x="0" y="1616"/>
                    <a:pt x="1034" y="0"/>
                    <a:pt x="3192" y="0"/>
                  </a:cubicBezTo>
                  <a:cubicBezTo>
                    <a:pt x="5349" y="0"/>
                    <a:pt x="6357" y="1590"/>
                    <a:pt x="6357" y="3114"/>
                  </a:cubicBezTo>
                  <a:lnTo>
                    <a:pt x="6357" y="3683"/>
                  </a:lnTo>
                  <a:lnTo>
                    <a:pt x="1512" y="3683"/>
                  </a:lnTo>
                  <a:cubicBezTo>
                    <a:pt x="1641" y="4717"/>
                    <a:pt x="2287" y="5337"/>
                    <a:pt x="3308" y="5337"/>
                  </a:cubicBezTo>
                  <a:cubicBezTo>
                    <a:pt x="4148" y="5337"/>
                    <a:pt x="4677" y="5027"/>
                    <a:pt x="4832" y="4432"/>
                  </a:cubicBezTo>
                  <a:lnTo>
                    <a:pt x="6383" y="4432"/>
                  </a:lnTo>
                  <a:cubicBezTo>
                    <a:pt x="6163" y="5815"/>
                    <a:pt x="4923" y="6693"/>
                    <a:pt x="3308" y="6693"/>
                  </a:cubicBezTo>
                  <a:cubicBezTo>
                    <a:pt x="1189" y="6693"/>
                    <a:pt x="0" y="5040"/>
                    <a:pt x="0" y="3321"/>
                  </a:cubicBezTo>
                  <a:close/>
                  <a:moveTo>
                    <a:pt x="1538" y="2636"/>
                  </a:moveTo>
                  <a:lnTo>
                    <a:pt x="4768" y="2636"/>
                  </a:lnTo>
                  <a:cubicBezTo>
                    <a:pt x="4703" y="1887"/>
                    <a:pt x="4148" y="1331"/>
                    <a:pt x="3192" y="1331"/>
                  </a:cubicBezTo>
                  <a:cubicBezTo>
                    <a:pt x="2287" y="1331"/>
                    <a:pt x="1719" y="1732"/>
                    <a:pt x="1538" y="263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9" name="Google Shape;1279;g1dcd6100c21_18_231"/>
            <p:cNvSpPr/>
            <p:nvPr/>
          </p:nvSpPr>
          <p:spPr>
            <a:xfrm>
              <a:off x="2254250" y="1543050"/>
              <a:ext cx="65088" cy="3773488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45725" tIns="22850" rIns="45725" bIns="2285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image" Target="../media/image1.png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Google Shape;1034;g1dcd6100c21_18_0"/>
          <p:cNvSpPr txBox="1">
            <a:spLocks noGrp="1"/>
          </p:cNvSpPr>
          <p:nvPr>
            <p:ph type="title"/>
          </p:nvPr>
        </p:nvSpPr>
        <p:spPr>
          <a:xfrm>
            <a:off x="1435305" y="1107140"/>
            <a:ext cx="9918501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"/>
              <a:buNone/>
              <a:defRPr sz="2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9pPr>
          </a:lstStyle>
          <a:p>
            <a:endParaRPr/>
          </a:p>
        </p:txBody>
      </p:sp>
      <p:sp>
        <p:nvSpPr>
          <p:cNvPr id="1035" name="Google Shape;1035;g1dcd6100c21_18_0"/>
          <p:cNvSpPr txBox="1">
            <a:spLocks noGrp="1"/>
          </p:cNvSpPr>
          <p:nvPr>
            <p:ph type="body" idx="1"/>
          </p:nvPr>
        </p:nvSpPr>
        <p:spPr>
          <a:xfrm>
            <a:off x="1435305" y="2173941"/>
            <a:ext cx="9918501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921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21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21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21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21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8575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Char char="•"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8575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Char char="•"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8575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Char char="•"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8575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Char char="•"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36" name="Google Shape;1036;g1dcd6100c21_18_0"/>
          <p:cNvSpPr txBox="1">
            <a:spLocks noGrp="1"/>
          </p:cNvSpPr>
          <p:nvPr>
            <p:ph type="dt" idx="10"/>
          </p:nvPr>
        </p:nvSpPr>
        <p:spPr>
          <a:xfrm>
            <a:off x="1573409" y="6441140"/>
            <a:ext cx="2007993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37" name="Google Shape;1037;g1dcd6100c21_18_0"/>
          <p:cNvSpPr txBox="1">
            <a:spLocks noGrp="1"/>
          </p:cNvSpPr>
          <p:nvPr>
            <p:ph type="ftr" idx="11"/>
          </p:nvPr>
        </p:nvSpPr>
        <p:spPr>
          <a:xfrm>
            <a:off x="4182310" y="6441140"/>
            <a:ext cx="3146606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7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38" name="Google Shape;1038;g1dcd6100c21_18_0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039" name="Google Shape;1039;g1dcd6100c21_18_0" descr="inventure"/>
          <p:cNvPicPr preferRelativeResize="0"/>
          <p:nvPr/>
        </p:nvPicPr>
        <p:blipFill rotWithShape="1">
          <a:blip r:embed="rId28">
            <a:alphaModFix/>
          </a:blip>
          <a:srcRect/>
          <a:stretch/>
        </p:blipFill>
        <p:spPr>
          <a:xfrm>
            <a:off x="254530" y="6464000"/>
            <a:ext cx="621794" cy="19278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  <p:sldLayoutId id="2147483752" r:id="rId13"/>
    <p:sldLayoutId id="2147483753" r:id="rId14"/>
    <p:sldLayoutId id="2147483754" r:id="rId15"/>
    <p:sldLayoutId id="2147483755" r:id="rId16"/>
    <p:sldLayoutId id="2147483756" r:id="rId17"/>
    <p:sldLayoutId id="2147483757" r:id="rId18"/>
    <p:sldLayoutId id="2147483758" r:id="rId19"/>
    <p:sldLayoutId id="2147483759" r:id="rId20"/>
    <p:sldLayoutId id="2147483760" r:id="rId21"/>
    <p:sldLayoutId id="2147483761" r:id="rId22"/>
    <p:sldLayoutId id="2147483762" r:id="rId23"/>
    <p:sldLayoutId id="2147483763" r:id="rId24"/>
    <p:sldLayoutId id="2147483764" r:id="rId25"/>
    <p:sldLayoutId id="2147483765" r:id="rId2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blog.chino.io/artificial-intelligence-act/" TargetMode="External"/><Relationship Id="rId4" Type="http://schemas.openxmlformats.org/officeDocument/2006/relationships/hyperlink" Target="https://www.mckinsey.com/capabilities/quantumblack/our-insights/global-survey-the-state-of-ai-in-202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ppliedai.de/hub/ai-act-impact-survey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digital-strategy.ec.europa.eu/en/library/impact-assessment-regulation-artificial-intelligenc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ai-monday.de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Google Shape;4106;g1dcd6100c21_1_21"/>
          <p:cNvSpPr/>
          <p:nvPr/>
        </p:nvSpPr>
        <p:spPr>
          <a:xfrm>
            <a:off x="0" y="0"/>
            <a:ext cx="1949100" cy="6858000"/>
          </a:xfrm>
          <a:prstGeom prst="rect">
            <a:avLst/>
          </a:prstGeom>
          <a:solidFill>
            <a:srgbClr val="8BFF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07" name="Google Shape;4107;g1dcd6100c21_1_21"/>
          <p:cNvCxnSpPr/>
          <p:nvPr/>
        </p:nvCxnSpPr>
        <p:spPr>
          <a:xfrm>
            <a:off x="194912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05050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108" name="Google Shape;4108;g1dcd6100c21_1_21"/>
          <p:cNvSpPr txBox="1"/>
          <p:nvPr/>
        </p:nvSpPr>
        <p:spPr>
          <a:xfrm>
            <a:off x="215215" y="6211198"/>
            <a:ext cx="15186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#AIMonday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09" name="Google Shape;4109;g1dcd6100c21_1_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01500" y="152400"/>
            <a:ext cx="9496183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4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4" name="Google Shape;4114;g1dcd6100c21_18_247"/>
          <p:cNvSpPr txBox="1">
            <a:spLocks noGrp="1"/>
          </p:cNvSpPr>
          <p:nvPr>
            <p:ph type="ctrTitle"/>
          </p:nvPr>
        </p:nvSpPr>
        <p:spPr>
          <a:xfrm>
            <a:off x="2917127" y="2887155"/>
            <a:ext cx="8225568" cy="2840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900"/>
              <a:buFont typeface="Arial"/>
              <a:buNone/>
            </a:pPr>
            <a:r>
              <a:rPr lang="en-GB" sz="6900" b="0" i="0" u="none" strike="noStrike">
                <a:solidFill>
                  <a:srgbClr val="FFFFFF"/>
                </a:solidFill>
              </a:rPr>
              <a:t>How start-ups are adapting to EU AI ethics act</a:t>
            </a:r>
            <a:endParaRPr sz="7400">
              <a:solidFill>
                <a:srgbClr val="FFFFFF"/>
              </a:solidFill>
            </a:endParaRPr>
          </a:p>
        </p:txBody>
      </p:sp>
      <p:sp>
        <p:nvSpPr>
          <p:cNvPr id="4115" name="Google Shape;4115;g1dcd6100c21_18_247"/>
          <p:cNvSpPr txBox="1">
            <a:spLocks noGrp="1"/>
          </p:cNvSpPr>
          <p:nvPr>
            <p:ph type="body" idx="1"/>
          </p:nvPr>
        </p:nvSpPr>
        <p:spPr>
          <a:xfrm>
            <a:off x="248429" y="2887441"/>
            <a:ext cx="1402172" cy="221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400"/>
              <a:buNone/>
            </a:pPr>
            <a:r>
              <a:rPr lang="en-GB"/>
              <a:t>00</a:t>
            </a:r>
            <a:endParaRPr/>
          </a:p>
        </p:txBody>
      </p:sp>
      <p:sp>
        <p:nvSpPr>
          <p:cNvPr id="4116" name="Google Shape;4116;g1dcd6100c21_18_247"/>
          <p:cNvSpPr txBox="1"/>
          <p:nvPr/>
        </p:nvSpPr>
        <p:spPr>
          <a:xfrm>
            <a:off x="2959294" y="5969000"/>
            <a:ext cx="436908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Timo Tirkkonen, Inventure</a:t>
            </a:r>
            <a:endParaRPr sz="7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13/02/2023 </a:t>
            </a:r>
            <a:endParaRPr sz="7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1" name="Google Shape;4121;g1dcd6100c21_18_254"/>
          <p:cNvSpPr txBox="1">
            <a:spLocks noGrp="1"/>
          </p:cNvSpPr>
          <p:nvPr>
            <p:ph type="title"/>
          </p:nvPr>
        </p:nvSpPr>
        <p:spPr>
          <a:xfrm>
            <a:off x="1435305" y="1125429"/>
            <a:ext cx="9918501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744B97"/>
              </a:buClr>
              <a:buSzPts val="4400"/>
              <a:buFont typeface="Arial"/>
              <a:buNone/>
            </a:pPr>
            <a:r>
              <a:rPr lang="en-GB" sz="4400" b="1">
                <a:solidFill>
                  <a:srgbClr val="744B97"/>
                </a:solidFill>
              </a:rPr>
              <a:t>AI Act from a start-up point of view</a:t>
            </a:r>
            <a:endParaRPr/>
          </a:p>
        </p:txBody>
      </p:sp>
      <p:sp>
        <p:nvSpPr>
          <p:cNvPr id="4122" name="Google Shape;4122;g1dcd6100c21_18_254"/>
          <p:cNvSpPr txBox="1">
            <a:spLocks noGrp="1"/>
          </p:cNvSpPr>
          <p:nvPr>
            <p:ph type="body" idx="1"/>
          </p:nvPr>
        </p:nvSpPr>
        <p:spPr>
          <a:xfrm>
            <a:off x="1435305" y="2173941"/>
            <a:ext cx="9918501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14300" lvl="0" indent="-1270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Oh no, yet another regulation or directive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114300" lvl="0" indent="-1270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Does it apply to us, we are small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114300" lvl="0" indent="-1270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Work and cost?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114300" lvl="0" indent="-1270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Does anybody understand it?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114300" lvl="0" indent="-1270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Will it pass, poorly done, definition etc..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114300" lvl="0" indent="-1270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Smart ones turns AI Act to their advantage and to an USP</a:t>
            </a:r>
            <a:endParaRPr/>
          </a:p>
        </p:txBody>
      </p:sp>
      <p:sp>
        <p:nvSpPr>
          <p:cNvPr id="4123" name="Google Shape;4123;g1dcd6100c21_18_254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pic>
        <p:nvPicPr>
          <p:cNvPr id="4124" name="Google Shape;4124;g1dcd6100c21_18_254" descr="Shape&#10;&#10;Description automatically generated with medium confidenc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26675" y="831074"/>
            <a:ext cx="2187796" cy="1278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5" name="Google Shape;4125;g1dcd6100c21_18_254" descr="Shape&#10;&#10;Description automatically generated with medium confidenc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62184" y="1630174"/>
            <a:ext cx="4401321" cy="3978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0" name="Google Shape;4130;g1dcd6100c21_18_262"/>
          <p:cNvSpPr txBox="1">
            <a:spLocks noGrp="1"/>
          </p:cNvSpPr>
          <p:nvPr>
            <p:ph type="title"/>
          </p:nvPr>
        </p:nvSpPr>
        <p:spPr>
          <a:xfrm>
            <a:off x="1435305" y="1125429"/>
            <a:ext cx="9918501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744B97"/>
              </a:buClr>
              <a:buSzPts val="4400"/>
              <a:buFont typeface="Arial"/>
              <a:buNone/>
            </a:pPr>
            <a:r>
              <a:rPr lang="en-GB" sz="4400" b="1">
                <a:solidFill>
                  <a:srgbClr val="744B97"/>
                </a:solidFill>
              </a:rPr>
              <a:t>AI Act from a start-up point of view</a:t>
            </a:r>
            <a:endParaRPr/>
          </a:p>
        </p:txBody>
      </p:sp>
      <p:sp>
        <p:nvSpPr>
          <p:cNvPr id="4131" name="Google Shape;4131;g1dcd6100c21_18_262"/>
          <p:cNvSpPr txBox="1">
            <a:spLocks noGrp="1"/>
          </p:cNvSpPr>
          <p:nvPr>
            <p:ph type="body" idx="1"/>
          </p:nvPr>
        </p:nvSpPr>
        <p:spPr>
          <a:xfrm>
            <a:off x="1435305" y="2173941"/>
            <a:ext cx="9918501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14300" lvl="0" indent="-1270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It is becoming increasingly clear how AI is going to be regulated in the near future and how this could change the ways AI is developed and deployed. </a:t>
            </a:r>
            <a:endParaRPr/>
          </a:p>
          <a:p>
            <a:pPr marL="114300" lvl="0" indent="-1270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 b="1">
                <a:latin typeface="Arial"/>
                <a:ea typeface="Arial"/>
                <a:cs typeface="Arial"/>
                <a:sym typeface="Arial"/>
              </a:rPr>
              <a:t>The AI Act puts a premium on trustworthy AI</a:t>
            </a:r>
            <a:r>
              <a:rPr lang="en-GB" sz="2000"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marL="114300" lvl="0" indent="-1270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A great way to achieve trustworthiness is by transitioning to explainable and transparent approaches to AI. </a:t>
            </a:r>
            <a:endParaRPr/>
          </a:p>
          <a:p>
            <a:pPr marL="114300" lvl="0" indent="-1270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Going forward, such AI systems should therefore increasingly be incorporated into the business and marketing strategies of providers and users of AI. </a:t>
            </a:r>
            <a:endParaRPr/>
          </a:p>
          <a:p>
            <a:pPr marL="114300" lvl="0" indent="-1270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Adopting this kind of technology is a way for businesses and organizations to future-proof themselves.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32" name="Google Shape;4132;g1dcd6100c21_18_262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pic>
        <p:nvPicPr>
          <p:cNvPr id="4133" name="Google Shape;4133;g1dcd6100c21_18_262" descr="Shape&#10;&#10;Description automatically generated with medium confidenc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62184" y="1630174"/>
            <a:ext cx="4401321" cy="397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34" name="Google Shape;4134;g1dcd6100c21_18_262" descr="Shape&#10;&#10;Description automatically generated with medium confidenc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726675" y="831074"/>
            <a:ext cx="2187796" cy="12789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39" name="Google Shape;4139;g1dcd6100c21_18_270" descr="A robot using a laptop sitting on a blue chair"/>
          <p:cNvPicPr preferRelativeResize="0"/>
          <p:nvPr/>
        </p:nvPicPr>
        <p:blipFill rotWithShape="1">
          <a:blip r:embed="rId3">
            <a:alphaModFix/>
          </a:blip>
          <a:srcRect l="50000"/>
          <a:stretch/>
        </p:blipFill>
        <p:spPr>
          <a:xfrm>
            <a:off x="10" y="5"/>
            <a:ext cx="6095993" cy="6857548"/>
          </a:xfrm>
          <a:prstGeom prst="rect">
            <a:avLst/>
          </a:prstGeom>
          <a:noFill/>
          <a:ln>
            <a:noFill/>
          </a:ln>
        </p:spPr>
      </p:pic>
      <p:sp>
        <p:nvSpPr>
          <p:cNvPr id="4140" name="Google Shape;4140;g1dcd6100c21_18_270"/>
          <p:cNvSpPr txBox="1">
            <a:spLocks noGrp="1"/>
          </p:cNvSpPr>
          <p:nvPr>
            <p:ph type="title"/>
          </p:nvPr>
        </p:nvSpPr>
        <p:spPr>
          <a:xfrm>
            <a:off x="7342717" y="1125429"/>
            <a:ext cx="4033525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</a:pPr>
            <a:r>
              <a:rPr lang="en-GB"/>
              <a:t>The definition</a:t>
            </a:r>
            <a:endParaRPr/>
          </a:p>
        </p:txBody>
      </p:sp>
      <p:sp>
        <p:nvSpPr>
          <p:cNvPr id="4141" name="Google Shape;4141;g1dcd6100c21_18_270"/>
          <p:cNvSpPr txBox="1">
            <a:spLocks noGrp="1"/>
          </p:cNvSpPr>
          <p:nvPr>
            <p:ph type="body" idx="1"/>
          </p:nvPr>
        </p:nvSpPr>
        <p:spPr>
          <a:xfrm>
            <a:off x="6450650" y="2173941"/>
            <a:ext cx="5597978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 b="1"/>
              <a:t>The central definition for the Act, that of AI is overly vague.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b="1"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 b="1"/>
              <a:t>It has the potential to include companies whose core tech was not considered AI but only ML at this point.</a:t>
            </a:r>
            <a:endParaRPr/>
          </a:p>
        </p:txBody>
      </p:sp>
      <p:sp>
        <p:nvSpPr>
          <p:cNvPr id="4142" name="Google Shape;4142;g1dcd6100c21_18_270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7" name="Google Shape;4147;g1dcd6100c21_18_277"/>
          <p:cNvPicPr preferRelativeResize="0"/>
          <p:nvPr/>
        </p:nvPicPr>
        <p:blipFill rotWithShape="1">
          <a:blip r:embed="rId3">
            <a:alphaModFix/>
          </a:blip>
          <a:srcRect l="37115" r="12884"/>
          <a:stretch/>
        </p:blipFill>
        <p:spPr>
          <a:xfrm>
            <a:off x="10" y="5"/>
            <a:ext cx="6095993" cy="6857548"/>
          </a:xfrm>
          <a:prstGeom prst="rect">
            <a:avLst/>
          </a:prstGeom>
          <a:noFill/>
          <a:ln>
            <a:noFill/>
          </a:ln>
        </p:spPr>
      </p:pic>
      <p:sp>
        <p:nvSpPr>
          <p:cNvPr id="4148" name="Google Shape;4148;g1dcd6100c21_18_277"/>
          <p:cNvSpPr txBox="1">
            <a:spLocks noGrp="1"/>
          </p:cNvSpPr>
          <p:nvPr>
            <p:ph type="title"/>
          </p:nvPr>
        </p:nvSpPr>
        <p:spPr>
          <a:xfrm>
            <a:off x="7342717" y="1125429"/>
            <a:ext cx="4033525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 fontScale="90000"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r>
              <a:rPr lang="en-GB" sz="3700"/>
              <a:t>Awareness is still low</a:t>
            </a:r>
            <a:endParaRPr/>
          </a:p>
        </p:txBody>
      </p:sp>
      <p:sp>
        <p:nvSpPr>
          <p:cNvPr id="4149" name="Google Shape;4149;g1dcd6100c21_18_277"/>
          <p:cNvSpPr txBox="1">
            <a:spLocks noGrp="1"/>
          </p:cNvSpPr>
          <p:nvPr>
            <p:ph type="body" idx="1"/>
          </p:nvPr>
        </p:nvSpPr>
        <p:spPr>
          <a:xfrm>
            <a:off x="6579031" y="2173941"/>
            <a:ext cx="5612965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 b="0" i="0" u="none" strike="noStrike"/>
              <a:t>A 2020 research</a:t>
            </a:r>
            <a:r>
              <a:rPr lang="en-GB" sz="2400" b="0" i="0" u="sng">
                <a:solidFill>
                  <a:schemeClr val="hlink"/>
                </a:solidFill>
                <a:hlinkClick r:id="rId4"/>
              </a:rPr>
              <a:t> carried out by McKinsey</a:t>
            </a:r>
            <a:r>
              <a:rPr lang="en-GB" sz="2400" b="0" i="0" u="none" strike="noStrike"/>
              <a:t> highlights that only 48% of the companies working on AI reported recognizing the issues of regulatory-compliance risks, and only 28% reported actively working to address them (</a:t>
            </a:r>
            <a:r>
              <a:rPr lang="en-GB" sz="2400" b="0" i="0" u="sng" strike="noStrike">
                <a:solidFill>
                  <a:schemeClr val="hlink"/>
                </a:solidFill>
                <a:hlinkClick r:id="rId5"/>
              </a:rPr>
              <a:t>source</a:t>
            </a:r>
            <a:r>
              <a:rPr lang="en-GB" sz="2400" b="0" i="0" u="none" strike="noStrike"/>
              <a:t>).</a:t>
            </a:r>
            <a:endParaRPr sz="2400"/>
          </a:p>
        </p:txBody>
      </p:sp>
      <p:sp>
        <p:nvSpPr>
          <p:cNvPr id="4150" name="Google Shape;4150;g1dcd6100c21_18_277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55" name="Google Shape;4155;g1dcd6100c21_18_284"/>
          <p:cNvPicPr preferRelativeResize="0"/>
          <p:nvPr/>
        </p:nvPicPr>
        <p:blipFill rotWithShape="1">
          <a:blip r:embed="rId3">
            <a:alphaModFix/>
          </a:blip>
          <a:srcRect l="8920" r="2192" b="1"/>
          <a:stretch/>
        </p:blipFill>
        <p:spPr>
          <a:xfrm>
            <a:off x="10" y="5"/>
            <a:ext cx="6095993" cy="6857548"/>
          </a:xfrm>
          <a:prstGeom prst="rect">
            <a:avLst/>
          </a:prstGeom>
          <a:noFill/>
          <a:ln>
            <a:noFill/>
          </a:ln>
        </p:spPr>
      </p:pic>
      <p:sp>
        <p:nvSpPr>
          <p:cNvPr id="4156" name="Google Shape;4156;g1dcd6100c21_18_284"/>
          <p:cNvSpPr txBox="1">
            <a:spLocks noGrp="1"/>
          </p:cNvSpPr>
          <p:nvPr>
            <p:ph type="title"/>
          </p:nvPr>
        </p:nvSpPr>
        <p:spPr>
          <a:xfrm>
            <a:off x="7203008" y="274529"/>
            <a:ext cx="4033525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None/>
            </a:pPr>
            <a:r>
              <a:rPr lang="en-GB" sz="2700"/>
              <a:t>Portfolio companies perspective</a:t>
            </a:r>
            <a:endParaRPr sz="2700"/>
          </a:p>
        </p:txBody>
      </p:sp>
      <p:sp>
        <p:nvSpPr>
          <p:cNvPr id="4157" name="Google Shape;4157;g1dcd6100c21_18_284"/>
          <p:cNvSpPr txBox="1">
            <a:spLocks noGrp="1"/>
          </p:cNvSpPr>
          <p:nvPr>
            <p:ph type="body" idx="1"/>
          </p:nvPr>
        </p:nvSpPr>
        <p:spPr>
          <a:xfrm>
            <a:off x="6477425" y="964812"/>
            <a:ext cx="5714571" cy="5893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 fontScale="92500"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/>
              <a:t>The act arises multiple questions, including:</a:t>
            </a:r>
            <a:endParaRPr/>
          </a:p>
          <a:p>
            <a:pPr marL="114300" lvl="0" indent="-15240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/>
              <a:t>How to assess your own tech to get in the right risk class?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/>
          </a:p>
          <a:p>
            <a:pPr marL="114300" lvl="0" indent="-15240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/>
              <a:t>How not to lose the competitive edge to companies headquartered in geographies that don’t require strict regulation?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/>
          </a:p>
          <a:p>
            <a:pPr marL="114300" lvl="0" indent="-15240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/>
              <a:t>How to change the business to not get overwhelmed with the cost of compliance?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/>
          </a:p>
          <a:p>
            <a:pPr marL="114300" lvl="0" indent="-15240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/>
              <a:t>CE marking-&gt;IP-&gt;Patents</a:t>
            </a:r>
            <a:endParaRPr/>
          </a:p>
          <a:p>
            <a:pPr marL="11430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/>
          </a:p>
          <a:p>
            <a:pPr marL="114300" lvl="0" indent="-15240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/>
              <a:t>Can we turn this to something positive?</a:t>
            </a:r>
            <a:endParaRPr/>
          </a:p>
        </p:txBody>
      </p:sp>
      <p:sp>
        <p:nvSpPr>
          <p:cNvPr id="4158" name="Google Shape;4158;g1dcd6100c21_18_284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3" name="Google Shape;4163;g1dcd6100c21_18_291"/>
          <p:cNvSpPr txBox="1">
            <a:spLocks noGrp="1"/>
          </p:cNvSpPr>
          <p:nvPr>
            <p:ph type="title"/>
          </p:nvPr>
        </p:nvSpPr>
        <p:spPr>
          <a:xfrm>
            <a:off x="1435305" y="1125429"/>
            <a:ext cx="9918501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AI Act Impact Survey</a:t>
            </a:r>
            <a:endParaRPr/>
          </a:p>
        </p:txBody>
      </p:sp>
      <p:pic>
        <p:nvPicPr>
          <p:cNvPr id="4164" name="Google Shape;4164;g1dcd6100c21_18_291" descr="Graphical user interface, website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1435304" y="2051753"/>
            <a:ext cx="6354936" cy="2240027"/>
          </a:xfrm>
          <a:prstGeom prst="rect">
            <a:avLst/>
          </a:prstGeom>
          <a:noFill/>
          <a:ln>
            <a:noFill/>
          </a:ln>
        </p:spPr>
      </p:pic>
      <p:sp>
        <p:nvSpPr>
          <p:cNvPr id="4165" name="Google Shape;4165;g1dcd6100c21_18_291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sp>
        <p:nvSpPr>
          <p:cNvPr id="4166" name="Google Shape;4166;g1dcd6100c21_18_291"/>
          <p:cNvSpPr txBox="1"/>
          <p:nvPr/>
        </p:nvSpPr>
        <p:spPr>
          <a:xfrm>
            <a:off x="1435304" y="4822722"/>
            <a:ext cx="10097053" cy="1076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113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AI Startups and other companies developing AI across Europe, including France, Sweden, Poland, Austria, the Netherlands and Germany</a:t>
            </a:r>
            <a:endParaRPr sz="7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Venture Capital Firms</a:t>
            </a:r>
            <a:endParaRPr sz="70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1" name="Google Shape;4171;g1dcd6100c21_18_298"/>
          <p:cNvPicPr preferRelativeResize="0"/>
          <p:nvPr/>
        </p:nvPicPr>
        <p:blipFill rotWithShape="1">
          <a:blip r:embed="rId3">
            <a:alphaModFix/>
          </a:blip>
          <a:srcRect l="24558" r="25441"/>
          <a:stretch/>
        </p:blipFill>
        <p:spPr>
          <a:xfrm>
            <a:off x="10" y="5"/>
            <a:ext cx="6095993" cy="6857548"/>
          </a:xfrm>
          <a:prstGeom prst="rect">
            <a:avLst/>
          </a:prstGeom>
          <a:noFill/>
          <a:ln>
            <a:noFill/>
          </a:ln>
        </p:spPr>
      </p:pic>
      <p:sp>
        <p:nvSpPr>
          <p:cNvPr id="4172" name="Google Shape;4172;g1dcd6100c21_18_298"/>
          <p:cNvSpPr txBox="1">
            <a:spLocks noGrp="1"/>
          </p:cNvSpPr>
          <p:nvPr>
            <p:ph type="title"/>
          </p:nvPr>
        </p:nvSpPr>
        <p:spPr>
          <a:xfrm>
            <a:off x="7342717" y="1125429"/>
            <a:ext cx="4033525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</a:pPr>
            <a:r>
              <a:rPr lang="en-GB"/>
              <a:t>Main concerns</a:t>
            </a:r>
            <a:endParaRPr/>
          </a:p>
        </p:txBody>
      </p:sp>
      <p:sp>
        <p:nvSpPr>
          <p:cNvPr id="4173" name="Google Shape;4173;g1dcd6100c21_18_298"/>
          <p:cNvSpPr txBox="1">
            <a:spLocks noGrp="1"/>
          </p:cNvSpPr>
          <p:nvPr>
            <p:ph type="body" idx="1"/>
          </p:nvPr>
        </p:nvSpPr>
        <p:spPr>
          <a:xfrm>
            <a:off x="6337715" y="2173941"/>
            <a:ext cx="5854291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14300" lvl="0" indent="-1524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b="1"/>
              <a:t>33-50% </a:t>
            </a:r>
            <a:r>
              <a:rPr lang="en-GB" sz="2400"/>
              <a:t>of the AI systems may be classified as </a:t>
            </a:r>
            <a:r>
              <a:rPr lang="en-GB" sz="2400" b="1"/>
              <a:t>high-risk.</a:t>
            </a:r>
            <a:endParaRPr/>
          </a:p>
          <a:p>
            <a:pPr marL="11430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b="0" i="0" u="none" strike="noStrike"/>
          </a:p>
          <a:p>
            <a:pPr marL="114300" lvl="0" indent="-15240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/>
              <a:t>Initial assumption made in the </a:t>
            </a:r>
            <a:r>
              <a:rPr lang="en-GB" sz="2400" u="sng">
                <a:solidFill>
                  <a:schemeClr val="hlink"/>
                </a:solidFill>
                <a:hlinkClick r:id="rId4"/>
              </a:rPr>
              <a:t>Policy Impact Assessment by the EU </a:t>
            </a:r>
            <a:r>
              <a:rPr lang="en-GB" sz="2400"/>
              <a:t>commission was between </a:t>
            </a:r>
            <a:r>
              <a:rPr lang="en-GB" sz="2400" b="1"/>
              <a:t>5</a:t>
            </a:r>
            <a:r>
              <a:rPr lang="en-GB" sz="2400"/>
              <a:t> and 1</a:t>
            </a:r>
            <a:r>
              <a:rPr lang="en-GB" sz="2400" b="1"/>
              <a:t>5%.</a:t>
            </a:r>
            <a:endParaRPr sz="2400" b="1" i="0" u="none" strike="noStrike"/>
          </a:p>
        </p:txBody>
      </p:sp>
      <p:sp>
        <p:nvSpPr>
          <p:cNvPr id="4174" name="Google Shape;4174;g1dcd6100c21_18_298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sp>
        <p:nvSpPr>
          <p:cNvPr id="4175" name="Google Shape;4175;g1dcd6100c21_18_298"/>
          <p:cNvSpPr txBox="1">
            <a:spLocks noGrp="1"/>
          </p:cNvSpPr>
          <p:nvPr>
            <p:ph type="body" idx="3"/>
          </p:nvPr>
        </p:nvSpPr>
        <p:spPr>
          <a:xfrm>
            <a:off x="7342606" y="837392"/>
            <a:ext cx="4033548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/>
              <a:t>AI Impact Survey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80" name="Google Shape;4180;g1dcd6100c21_18_306"/>
          <p:cNvPicPr preferRelativeResize="0"/>
          <p:nvPr/>
        </p:nvPicPr>
        <p:blipFill rotWithShape="1">
          <a:blip r:embed="rId3">
            <a:alphaModFix/>
          </a:blip>
          <a:srcRect l="23418" r="16802" b="-1"/>
          <a:stretch/>
        </p:blipFill>
        <p:spPr>
          <a:xfrm>
            <a:off x="10" y="5"/>
            <a:ext cx="6095993" cy="6857548"/>
          </a:xfrm>
          <a:prstGeom prst="rect">
            <a:avLst/>
          </a:prstGeom>
          <a:noFill/>
          <a:ln>
            <a:noFill/>
          </a:ln>
        </p:spPr>
      </p:pic>
      <p:sp>
        <p:nvSpPr>
          <p:cNvPr id="4181" name="Google Shape;4181;g1dcd6100c21_18_306"/>
          <p:cNvSpPr txBox="1">
            <a:spLocks noGrp="1"/>
          </p:cNvSpPr>
          <p:nvPr>
            <p:ph type="title"/>
          </p:nvPr>
        </p:nvSpPr>
        <p:spPr>
          <a:xfrm>
            <a:off x="7342717" y="1125429"/>
            <a:ext cx="4033525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</a:pPr>
            <a:r>
              <a:rPr lang="en-GB"/>
              <a:t>Main concerns</a:t>
            </a:r>
            <a:endParaRPr/>
          </a:p>
        </p:txBody>
      </p:sp>
      <p:sp>
        <p:nvSpPr>
          <p:cNvPr id="4182" name="Google Shape;4182;g1dcd6100c21_18_306"/>
          <p:cNvSpPr txBox="1">
            <a:spLocks noGrp="1"/>
          </p:cNvSpPr>
          <p:nvPr>
            <p:ph type="body" idx="1"/>
          </p:nvPr>
        </p:nvSpPr>
        <p:spPr>
          <a:xfrm>
            <a:off x="6490126" y="2173941"/>
            <a:ext cx="5701880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14300" lvl="0" indent="-1524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b="1"/>
              <a:t>50% </a:t>
            </a:r>
            <a:r>
              <a:rPr lang="en-GB" sz="2400"/>
              <a:t>of the participants believe that the AI Act will slow down AI Innovation in Europe.</a:t>
            </a:r>
            <a:endParaRPr/>
          </a:p>
          <a:p>
            <a:pPr marL="11430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i="0" u="none" strike="noStrike"/>
          </a:p>
          <a:p>
            <a:pPr marL="114300" lvl="0" indent="-15240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b="1"/>
              <a:t>16% </a:t>
            </a:r>
            <a:r>
              <a:rPr lang="en-GB" sz="2400"/>
              <a:t>consider stopping to develop AI or relocating outside of the EU.</a:t>
            </a:r>
            <a:endParaRPr sz="2400" i="0" u="none" strike="noStrike"/>
          </a:p>
        </p:txBody>
      </p:sp>
      <p:sp>
        <p:nvSpPr>
          <p:cNvPr id="4183" name="Google Shape;4183;g1dcd6100c21_18_306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sp>
        <p:nvSpPr>
          <p:cNvPr id="4184" name="Google Shape;4184;g1dcd6100c21_18_306"/>
          <p:cNvSpPr txBox="1">
            <a:spLocks noGrp="1"/>
          </p:cNvSpPr>
          <p:nvPr>
            <p:ph type="body" idx="3"/>
          </p:nvPr>
        </p:nvSpPr>
        <p:spPr>
          <a:xfrm>
            <a:off x="7342606" y="837392"/>
            <a:ext cx="4033548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/>
              <a:t>AI Impact Survey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0" name="Google Shape;4190;g1dcd6100c21_18_314" descr="3D Hologram from iPad"/>
          <p:cNvPicPr preferRelativeResize="0"/>
          <p:nvPr/>
        </p:nvPicPr>
        <p:blipFill rotWithShape="1">
          <a:blip r:embed="rId3">
            <a:alphaModFix/>
          </a:blip>
          <a:srcRect l="11680" r="28986" b="-1"/>
          <a:stretch/>
        </p:blipFill>
        <p:spPr>
          <a:xfrm>
            <a:off x="10" y="5"/>
            <a:ext cx="6095993" cy="6857548"/>
          </a:xfrm>
          <a:prstGeom prst="rect">
            <a:avLst/>
          </a:prstGeom>
          <a:noFill/>
          <a:ln>
            <a:noFill/>
          </a:ln>
        </p:spPr>
      </p:pic>
      <p:sp>
        <p:nvSpPr>
          <p:cNvPr id="4191" name="Google Shape;4191;g1dcd6100c21_18_314"/>
          <p:cNvSpPr txBox="1">
            <a:spLocks noGrp="1"/>
          </p:cNvSpPr>
          <p:nvPr>
            <p:ph type="title"/>
          </p:nvPr>
        </p:nvSpPr>
        <p:spPr>
          <a:xfrm>
            <a:off x="7342717" y="1125429"/>
            <a:ext cx="4033525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</a:pPr>
            <a:r>
              <a:rPr lang="en-GB"/>
              <a:t>Main concerns</a:t>
            </a:r>
            <a:endParaRPr/>
          </a:p>
        </p:txBody>
      </p:sp>
      <p:sp>
        <p:nvSpPr>
          <p:cNvPr id="4192" name="Google Shape;4192;g1dcd6100c21_18_314"/>
          <p:cNvSpPr txBox="1">
            <a:spLocks noGrp="1"/>
          </p:cNvSpPr>
          <p:nvPr>
            <p:ph type="body" idx="1"/>
          </p:nvPr>
        </p:nvSpPr>
        <p:spPr>
          <a:xfrm>
            <a:off x="6261510" y="2173941"/>
            <a:ext cx="5930486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14300" lvl="0" indent="-1524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b="0" i="0" u="none" strike="noStrike"/>
              <a:t>According to the survey, around </a:t>
            </a:r>
            <a:r>
              <a:rPr lang="en-GB" sz="2400" b="1" i="0" u="none" strike="noStrike"/>
              <a:t>50%</a:t>
            </a:r>
            <a:r>
              <a:rPr lang="en-GB" sz="2400" b="0" i="0" u="none" strike="noStrike"/>
              <a:t> of the 100+ surveyed start-ups expect these costs to be </a:t>
            </a:r>
            <a:r>
              <a:rPr lang="en-GB" sz="2400" b="1" i="0"/>
              <a:t>€</a:t>
            </a:r>
            <a:r>
              <a:rPr lang="en-GB" sz="2400" b="1" i="0" u="none" strike="noStrike"/>
              <a:t>160-330K </a:t>
            </a:r>
            <a:r>
              <a:rPr lang="en-GB" sz="2400" b="0" i="0" u="none" strike="noStrike"/>
              <a:t>(as estimated by the EU), but </a:t>
            </a:r>
            <a:r>
              <a:rPr lang="en-GB" sz="2400" b="1" i="0" u="none" strike="noStrike"/>
              <a:t>19%</a:t>
            </a:r>
            <a:r>
              <a:rPr lang="en-GB" sz="2400" b="0" i="0" u="none" strike="noStrike"/>
              <a:t> expect these costs to be even higher.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b="0" i="0" u="none" strike="noStrike"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b="0" i="0" u="none" strike="noStrike"/>
          </a:p>
        </p:txBody>
      </p:sp>
      <p:sp>
        <p:nvSpPr>
          <p:cNvPr id="4193" name="Google Shape;4193;g1dcd6100c21_18_314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  <p:sp>
        <p:nvSpPr>
          <p:cNvPr id="4194" name="Google Shape;4194;g1dcd6100c21_18_314"/>
          <p:cNvSpPr txBox="1">
            <a:spLocks noGrp="1"/>
          </p:cNvSpPr>
          <p:nvPr>
            <p:ph type="body" idx="3"/>
          </p:nvPr>
        </p:nvSpPr>
        <p:spPr>
          <a:xfrm>
            <a:off x="7342606" y="837392"/>
            <a:ext cx="4033548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/>
              <a:t>AI Impact Survey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0" name="Google Shape;4200;g1dcd6100c21_18_323"/>
          <p:cNvPicPr preferRelativeResize="0"/>
          <p:nvPr/>
        </p:nvPicPr>
        <p:blipFill rotWithShape="1">
          <a:blip r:embed="rId3">
            <a:alphaModFix/>
          </a:blip>
          <a:srcRect l="26868" r="2020" b="1"/>
          <a:stretch/>
        </p:blipFill>
        <p:spPr>
          <a:xfrm>
            <a:off x="6096003" y="5"/>
            <a:ext cx="6096004" cy="6857548"/>
          </a:xfrm>
          <a:prstGeom prst="rect">
            <a:avLst/>
          </a:prstGeom>
          <a:noFill/>
          <a:ln>
            <a:noFill/>
          </a:ln>
        </p:spPr>
      </p:pic>
      <p:sp>
        <p:nvSpPr>
          <p:cNvPr id="4201" name="Google Shape;4201;g1dcd6100c21_18_323"/>
          <p:cNvSpPr txBox="1">
            <a:spLocks noGrp="1"/>
          </p:cNvSpPr>
          <p:nvPr>
            <p:ph type="title"/>
          </p:nvPr>
        </p:nvSpPr>
        <p:spPr>
          <a:xfrm>
            <a:off x="749462" y="383238"/>
            <a:ext cx="4851618" cy="69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</a:pPr>
            <a:r>
              <a:rPr lang="en-GB" sz="3300"/>
              <a:t>Investment perspective</a:t>
            </a:r>
            <a:endParaRPr/>
          </a:p>
        </p:txBody>
      </p:sp>
      <p:sp>
        <p:nvSpPr>
          <p:cNvPr id="4202" name="Google Shape;4202;g1dcd6100c21_18_323"/>
          <p:cNvSpPr txBox="1">
            <a:spLocks noGrp="1"/>
          </p:cNvSpPr>
          <p:nvPr>
            <p:ph type="body" idx="1"/>
          </p:nvPr>
        </p:nvSpPr>
        <p:spPr>
          <a:xfrm>
            <a:off x="88906" y="947738"/>
            <a:ext cx="6007097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 b="1" i="0" u="none" strike="noStrike"/>
              <a:t>Regulation of High-Risk AI</a:t>
            </a:r>
            <a:endParaRPr sz="2400" b="1" i="0" u="none" strike="noStrike"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 b="0" i="0" u="none" strike="noStrike"/>
              <a:t>The EU AI Act provides specific regulations for the use of high-risk AI, which could impact the investment potential of companies developing and deploying these technologies.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/>
              <a:t>Most of the interviewed VCs from the survey consider shifting investments towards AI systems with a specific purpose in low-risk applications. 45% of the start-ups from the survey consider their solution a General Purpose AI.</a:t>
            </a:r>
            <a:endParaRPr sz="2400" i="0" u="none" strike="noStrike"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b="0" i="0" u="none" strike="noStrike"/>
          </a:p>
        </p:txBody>
      </p:sp>
      <p:sp>
        <p:nvSpPr>
          <p:cNvPr id="4203" name="Google Shape;4203;g1dcd6100c21_18_323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sp>
        <p:nvSpPr>
          <p:cNvPr id="4204" name="Google Shape;4204;g1dcd6100c21_18_323"/>
          <p:cNvSpPr txBox="1">
            <a:spLocks noGrp="1"/>
          </p:cNvSpPr>
          <p:nvPr>
            <p:ph type="body" idx="3"/>
          </p:nvPr>
        </p:nvSpPr>
        <p:spPr>
          <a:xfrm>
            <a:off x="1244682" y="113493"/>
            <a:ext cx="4033548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/>
              <a:t>AI Impact Survey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0" name="Google Shape;4210;g1dcd6100c21_18_332"/>
          <p:cNvPicPr preferRelativeResize="0"/>
          <p:nvPr/>
        </p:nvPicPr>
        <p:blipFill rotWithShape="1">
          <a:blip r:embed="rId3">
            <a:alphaModFix/>
          </a:blip>
          <a:srcRect l="10056" r="1055" b="1"/>
          <a:stretch/>
        </p:blipFill>
        <p:spPr>
          <a:xfrm>
            <a:off x="6096003" y="5"/>
            <a:ext cx="6096004" cy="6857548"/>
          </a:xfrm>
          <a:prstGeom prst="rect">
            <a:avLst/>
          </a:prstGeom>
          <a:noFill/>
          <a:ln>
            <a:noFill/>
          </a:ln>
        </p:spPr>
      </p:pic>
      <p:sp>
        <p:nvSpPr>
          <p:cNvPr id="4211" name="Google Shape;4211;g1dcd6100c21_18_332"/>
          <p:cNvSpPr txBox="1">
            <a:spLocks noGrp="1"/>
          </p:cNvSpPr>
          <p:nvPr>
            <p:ph type="title"/>
          </p:nvPr>
        </p:nvSpPr>
        <p:spPr>
          <a:xfrm>
            <a:off x="1435305" y="1107140"/>
            <a:ext cx="4033525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"/>
              <a:buNone/>
            </a:pPr>
            <a:r>
              <a:rPr lang="en-GB"/>
              <a:t>Investment perspective</a:t>
            </a:r>
            <a:endParaRPr/>
          </a:p>
        </p:txBody>
      </p:sp>
      <p:sp>
        <p:nvSpPr>
          <p:cNvPr id="4212" name="Google Shape;4212;g1dcd6100c21_18_332"/>
          <p:cNvSpPr txBox="1">
            <a:spLocks noGrp="1"/>
          </p:cNvSpPr>
          <p:nvPr>
            <p:ph type="body" idx="1"/>
          </p:nvPr>
        </p:nvSpPr>
        <p:spPr>
          <a:xfrm>
            <a:off x="160649" y="1452282"/>
            <a:ext cx="5795699" cy="4003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 b="1"/>
              <a:t>Competition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/>
              <a:t>The</a:t>
            </a:r>
            <a:r>
              <a:rPr lang="en-GB" sz="2400" b="1"/>
              <a:t> EU AI Act could impact the competitiveness of companies operating in the EU compared to companies operating in other regions that do not have similar regulations.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b="1"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 b="1"/>
              <a:t>Most VCs interviewed for the survey think that the act will drastically reduce the competitiveness of European start-ups in the space.</a:t>
            </a:r>
            <a:endParaRPr/>
          </a:p>
        </p:txBody>
      </p:sp>
      <p:sp>
        <p:nvSpPr>
          <p:cNvPr id="4213" name="Google Shape;4213;g1dcd6100c21_18_332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sp>
        <p:nvSpPr>
          <p:cNvPr id="4214" name="Google Shape;4214;g1dcd6100c21_18_332"/>
          <p:cNvSpPr txBox="1">
            <a:spLocks noGrp="1"/>
          </p:cNvSpPr>
          <p:nvPr>
            <p:ph type="body" idx="3"/>
          </p:nvPr>
        </p:nvSpPr>
        <p:spPr>
          <a:xfrm>
            <a:off x="1435195" y="837392"/>
            <a:ext cx="4033548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/>
              <a:t>AI Impact Survey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9" name="Google Shape;4219;g1dcd6100c21_18_341"/>
          <p:cNvPicPr preferRelativeResize="0"/>
          <p:nvPr/>
        </p:nvPicPr>
        <p:blipFill rotWithShape="1">
          <a:blip r:embed="rId3">
            <a:alphaModFix/>
          </a:blip>
          <a:srcRect l="29659" r="11006" b="-1"/>
          <a:stretch/>
        </p:blipFill>
        <p:spPr>
          <a:xfrm>
            <a:off x="10" y="5"/>
            <a:ext cx="6095993" cy="6857548"/>
          </a:xfrm>
          <a:prstGeom prst="rect">
            <a:avLst/>
          </a:prstGeom>
          <a:noFill/>
          <a:ln>
            <a:noFill/>
          </a:ln>
        </p:spPr>
      </p:pic>
      <p:sp>
        <p:nvSpPr>
          <p:cNvPr id="4220" name="Google Shape;4220;g1dcd6100c21_18_341"/>
          <p:cNvSpPr txBox="1">
            <a:spLocks noGrp="1"/>
          </p:cNvSpPr>
          <p:nvPr>
            <p:ph type="title"/>
          </p:nvPr>
        </p:nvSpPr>
        <p:spPr>
          <a:xfrm>
            <a:off x="7342717" y="1125429"/>
            <a:ext cx="4033525" cy="690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None/>
            </a:pPr>
            <a:r>
              <a:rPr lang="en-GB"/>
              <a:t>Conclusions</a:t>
            </a:r>
            <a:endParaRPr/>
          </a:p>
        </p:txBody>
      </p:sp>
      <p:sp>
        <p:nvSpPr>
          <p:cNvPr id="4221" name="Google Shape;4221;g1dcd6100c21_18_341"/>
          <p:cNvSpPr txBox="1">
            <a:spLocks noGrp="1"/>
          </p:cNvSpPr>
          <p:nvPr>
            <p:ph type="body" idx="1"/>
          </p:nvPr>
        </p:nvSpPr>
        <p:spPr>
          <a:xfrm>
            <a:off x="6553630" y="2173941"/>
            <a:ext cx="5360985" cy="2664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 b="1"/>
              <a:t>We need clearer definitions and cost analysis</a:t>
            </a:r>
            <a:endParaRPr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 b="1"/>
              <a:t>We need to make sure that the Act does not hinder innovation limit and our competitiveness in the world market.</a:t>
            </a:r>
            <a:endParaRPr sz="2400" b="1"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b="1"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b="1"/>
          </a:p>
          <a:p>
            <a:pPr marL="0" lvl="0" indent="0" algn="l" rtl="0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 b="1" u="sng"/>
              <a:t>Great start but still just the start</a:t>
            </a:r>
            <a:endParaRPr/>
          </a:p>
        </p:txBody>
      </p:sp>
      <p:sp>
        <p:nvSpPr>
          <p:cNvPr id="4222" name="Google Shape;4222;g1dcd6100c21_18_341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8" name="Google Shape;4228;g1dcd6100c21_18_348"/>
          <p:cNvSpPr txBox="1">
            <a:spLocks noGrp="1"/>
          </p:cNvSpPr>
          <p:nvPr>
            <p:ph type="dt" idx="10"/>
          </p:nvPr>
        </p:nvSpPr>
        <p:spPr>
          <a:xfrm>
            <a:off x="1573409" y="6441140"/>
            <a:ext cx="2007993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12.2.2023</a:t>
            </a:r>
            <a:endParaRPr/>
          </a:p>
        </p:txBody>
      </p:sp>
      <p:sp>
        <p:nvSpPr>
          <p:cNvPr id="4229" name="Google Shape;4229;g1dcd6100c21_18_348"/>
          <p:cNvSpPr txBox="1">
            <a:spLocks noGrp="1"/>
          </p:cNvSpPr>
          <p:nvPr>
            <p:ph type="ftr" idx="11"/>
          </p:nvPr>
        </p:nvSpPr>
        <p:spPr>
          <a:xfrm>
            <a:off x="4182310" y="6441140"/>
            <a:ext cx="3146606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Etunimi Sukunimi</a:t>
            </a:r>
            <a:endParaRPr/>
          </a:p>
        </p:txBody>
      </p:sp>
      <p:sp>
        <p:nvSpPr>
          <p:cNvPr id="4230" name="Google Shape;4230;g1dcd6100c21_18_348"/>
          <p:cNvSpPr txBox="1">
            <a:spLocks noGrp="1"/>
          </p:cNvSpPr>
          <p:nvPr>
            <p:ph type="sldNum" idx="12"/>
          </p:nvPr>
        </p:nvSpPr>
        <p:spPr>
          <a:xfrm>
            <a:off x="11353806" y="6441140"/>
            <a:ext cx="560809" cy="22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  <p:sp>
        <p:nvSpPr>
          <p:cNvPr id="4231" name="Google Shape;4231;g1dcd6100c21_18_348"/>
          <p:cNvSpPr txBox="1"/>
          <p:nvPr/>
        </p:nvSpPr>
        <p:spPr>
          <a:xfrm>
            <a:off x="2923865" y="3056021"/>
            <a:ext cx="0" cy="0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36" name="Google Shape;4236;g1dcd6100c21_27_0" descr="A picture containing blu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l="36398" t="1090" r="7011" b="-1090"/>
          <a:stretch/>
        </p:blipFill>
        <p:spPr>
          <a:xfrm>
            <a:off x="6979030" y="0"/>
            <a:ext cx="5212970" cy="5181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7" name="Google Shape;4237;g1dcd6100c21_27_0"/>
          <p:cNvPicPr preferRelativeResize="0"/>
          <p:nvPr/>
        </p:nvPicPr>
        <p:blipFill rotWithShape="1">
          <a:blip r:embed="rId4">
            <a:alphaModFix/>
          </a:blip>
          <a:srcRect l="2275" r="65668"/>
          <a:stretch/>
        </p:blipFill>
        <p:spPr>
          <a:xfrm>
            <a:off x="430431" y="329425"/>
            <a:ext cx="1467725" cy="1526270"/>
          </a:xfrm>
          <a:prstGeom prst="rect">
            <a:avLst/>
          </a:prstGeom>
          <a:noFill/>
          <a:ln>
            <a:noFill/>
          </a:ln>
        </p:spPr>
      </p:pic>
      <p:sp>
        <p:nvSpPr>
          <p:cNvPr id="4238" name="Google Shape;4238;g1dcd6100c21_27_0"/>
          <p:cNvSpPr/>
          <p:nvPr/>
        </p:nvSpPr>
        <p:spPr>
          <a:xfrm>
            <a:off x="0" y="2137254"/>
            <a:ext cx="6971400" cy="4729800"/>
          </a:xfrm>
          <a:prstGeom prst="rect">
            <a:avLst/>
          </a:prstGeom>
          <a:solidFill>
            <a:srgbClr val="8BFF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39" name="Google Shape;4239;g1dcd6100c21_27_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086607" y="5156201"/>
            <a:ext cx="5105394" cy="170179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240" name="Google Shape;4240;g1dcd6100c21_27_0"/>
          <p:cNvCxnSpPr/>
          <p:nvPr/>
        </p:nvCxnSpPr>
        <p:spPr>
          <a:xfrm>
            <a:off x="0" y="2137254"/>
            <a:ext cx="6978900" cy="0"/>
          </a:xfrm>
          <a:prstGeom prst="straightConnector1">
            <a:avLst/>
          </a:prstGeom>
          <a:noFill/>
          <a:ln w="12700" cap="flat" cmpd="sng">
            <a:solidFill>
              <a:srgbClr val="050505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241" name="Google Shape;4241;g1dcd6100c21_27_0"/>
          <p:cNvCxnSpPr/>
          <p:nvPr/>
        </p:nvCxnSpPr>
        <p:spPr>
          <a:xfrm>
            <a:off x="6979032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050505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242" name="Google Shape;4242;g1dcd6100c21_27_0"/>
          <p:cNvCxnSpPr/>
          <p:nvPr/>
        </p:nvCxnSpPr>
        <p:spPr>
          <a:xfrm>
            <a:off x="6979030" y="5108075"/>
            <a:ext cx="5213100" cy="0"/>
          </a:xfrm>
          <a:prstGeom prst="straightConnector1">
            <a:avLst/>
          </a:prstGeom>
          <a:noFill/>
          <a:ln w="12700" cap="flat" cmpd="sng">
            <a:solidFill>
              <a:srgbClr val="05050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243" name="Google Shape;4243;g1dcd6100c21_27_0"/>
          <p:cNvSpPr txBox="1"/>
          <p:nvPr/>
        </p:nvSpPr>
        <p:spPr>
          <a:xfrm>
            <a:off x="125620" y="2104175"/>
            <a:ext cx="68535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>
                <a:solidFill>
                  <a:srgbClr val="050505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Join The Community</a:t>
            </a:r>
            <a:r>
              <a:rPr lang="en-GB" sz="4800" b="0" i="0" u="none" strike="noStrike" cap="none">
                <a:solidFill>
                  <a:srgbClr val="050505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!</a:t>
            </a:r>
            <a:endParaRPr sz="4800" b="0" i="0" u="none" strike="noStrike" cap="none">
              <a:solidFill>
                <a:srgbClr val="050505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  <p:sp>
        <p:nvSpPr>
          <p:cNvPr id="4244" name="Google Shape;4244;g1dcd6100c21_27_0"/>
          <p:cNvSpPr txBox="1"/>
          <p:nvPr/>
        </p:nvSpPr>
        <p:spPr>
          <a:xfrm>
            <a:off x="201875" y="6098675"/>
            <a:ext cx="6669600" cy="82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GB" sz="1900" b="1" i="0" u="none" strike="noStrike" cap="none">
                <a:solidFill>
                  <a:srgbClr val="050505"/>
                </a:solidFill>
                <a:latin typeface="Inter"/>
                <a:ea typeface="Inter"/>
                <a:cs typeface="Inter"/>
                <a:sym typeface="Inter"/>
              </a:rPr>
              <a:t>Website</a:t>
            </a:r>
            <a:r>
              <a:rPr lang="en-GB" sz="1900" b="0" i="0" u="none" strike="noStrike" cap="none">
                <a:solidFill>
                  <a:srgbClr val="050505"/>
                </a:solidFill>
                <a:latin typeface="Inter"/>
                <a:ea typeface="Inter"/>
                <a:cs typeface="Inter"/>
                <a:sym typeface="Inter"/>
              </a:rPr>
              <a:t>:</a:t>
            </a:r>
            <a:r>
              <a:rPr lang="en-GB" sz="1900">
                <a:solidFill>
                  <a:srgbClr val="050505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GB" sz="1900" b="0" i="0" strike="noStrike" cap="none">
                <a:solidFill>
                  <a:schemeClr val="dk1"/>
                </a:solidFill>
                <a:uFill>
                  <a:noFill/>
                </a:uFill>
                <a:latin typeface="Inter"/>
                <a:ea typeface="Inter"/>
                <a:cs typeface="Inter"/>
                <a:sym typeface="Inter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ai-monday.de</a:t>
            </a:r>
            <a:endParaRPr sz="1900" b="0" i="0" strike="noStrike" cap="none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GB" sz="1900" b="1">
                <a:solidFill>
                  <a:srgbClr val="050505"/>
                </a:solidFill>
                <a:latin typeface="Inter"/>
                <a:ea typeface="Inter"/>
                <a:cs typeface="Inter"/>
                <a:sym typeface="Inter"/>
              </a:rPr>
              <a:t>Email</a:t>
            </a:r>
            <a:r>
              <a:rPr lang="en-GB" sz="1900">
                <a:solidFill>
                  <a:srgbClr val="050505"/>
                </a:solidFill>
                <a:latin typeface="Inter"/>
                <a:ea typeface="Inter"/>
                <a:cs typeface="Inter"/>
                <a:sym typeface="Inter"/>
              </a:rPr>
              <a:t>: events@ai-monday.de</a:t>
            </a:r>
            <a:endParaRPr sz="1900">
              <a:solidFill>
                <a:srgbClr val="050505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4245" name="Google Shape;4245;g1dcd6100c21_27_0"/>
          <p:cNvPicPr preferRelativeResize="0"/>
          <p:nvPr/>
        </p:nvPicPr>
        <p:blipFill rotWithShape="1">
          <a:blip r:embed="rId4">
            <a:alphaModFix/>
          </a:blip>
          <a:srcRect l="33446" r="1496"/>
          <a:stretch/>
        </p:blipFill>
        <p:spPr>
          <a:xfrm>
            <a:off x="2062656" y="-266813"/>
            <a:ext cx="4542988" cy="2327660"/>
          </a:xfrm>
          <a:prstGeom prst="rect">
            <a:avLst/>
          </a:prstGeom>
          <a:noFill/>
          <a:ln>
            <a:noFill/>
          </a:ln>
        </p:spPr>
      </p:pic>
      <p:sp>
        <p:nvSpPr>
          <p:cNvPr id="4246" name="Google Shape;4246;g1dcd6100c21_27_0"/>
          <p:cNvSpPr txBox="1"/>
          <p:nvPr/>
        </p:nvSpPr>
        <p:spPr>
          <a:xfrm>
            <a:off x="2046614" y="1344380"/>
            <a:ext cx="15186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#AIMonday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47" name="Google Shape;4247;g1dcd6100c21_27_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966723" y="3142048"/>
            <a:ext cx="2923926" cy="2923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inventure">
      <a:dk1>
        <a:srgbClr val="000000"/>
      </a:dk1>
      <a:lt1>
        <a:srgbClr val="FFFFFF"/>
      </a:lt1>
      <a:dk2>
        <a:srgbClr val="44546A"/>
      </a:dk2>
      <a:lt2>
        <a:srgbClr val="E7E5DE"/>
      </a:lt2>
      <a:accent1>
        <a:srgbClr val="00ED7F"/>
      </a:accent1>
      <a:accent2>
        <a:srgbClr val="F26522"/>
      </a:accent2>
      <a:accent3>
        <a:srgbClr val="744B97"/>
      </a:accent3>
      <a:accent4>
        <a:srgbClr val="000000"/>
      </a:accent4>
      <a:accent5>
        <a:srgbClr val="E7E5DE"/>
      </a:accent5>
      <a:accent6>
        <a:srgbClr val="F2F2F2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711</Words>
  <Application>Microsoft Macintosh PowerPoint</Application>
  <PresentationFormat>Widescreen</PresentationFormat>
  <Paragraphs>101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Calibri</vt:lpstr>
      <vt:lpstr>Roboto Condensed</vt:lpstr>
      <vt:lpstr>Inter</vt:lpstr>
      <vt:lpstr>Arial</vt:lpstr>
      <vt:lpstr>Office Theme</vt:lpstr>
      <vt:lpstr>Office Theme</vt:lpstr>
      <vt:lpstr>PowerPoint Presentation</vt:lpstr>
      <vt:lpstr>How start-ups are adapting to EU AI ethics act</vt:lpstr>
      <vt:lpstr>AI Act from a start-up point of view</vt:lpstr>
      <vt:lpstr>AI Act from a start-up point of view</vt:lpstr>
      <vt:lpstr>The definition</vt:lpstr>
      <vt:lpstr>Awareness is still low</vt:lpstr>
      <vt:lpstr>Portfolio companies perspective</vt:lpstr>
      <vt:lpstr>AI Act Impact Survey</vt:lpstr>
      <vt:lpstr>Main concerns</vt:lpstr>
      <vt:lpstr>Main concerns</vt:lpstr>
      <vt:lpstr>Main concerns</vt:lpstr>
      <vt:lpstr>Investment perspective</vt:lpstr>
      <vt:lpstr>Investment perspective</vt:lpstr>
      <vt:lpstr>Conclusions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Monika Rybińska</dc:creator>
  <cp:lastModifiedBy>Clare Goodwin</cp:lastModifiedBy>
  <cp:revision>8</cp:revision>
  <dcterms:created xsi:type="dcterms:W3CDTF">2023-02-06T15:02:23Z</dcterms:created>
  <dcterms:modified xsi:type="dcterms:W3CDTF">2023-02-16T12:00:53Z</dcterms:modified>
</cp:coreProperties>
</file>