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9" r:id="rId3"/>
    <p:sldMasterId id="214748367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13680000" cx="24120000"/>
  <p:notesSz cx="6858000" cy="9144000"/>
  <p:embeddedFontLst>
    <p:embeddedFont>
      <p:font typeface="Lato"/>
      <p:regular r:id="rId18"/>
      <p:bold r:id="rId19"/>
      <p:italic r:id="rId20"/>
      <p:boldItalic r:id="rId21"/>
    </p:embeddedFont>
    <p:embeddedFont>
      <p:font typeface="Lato Light"/>
      <p:regular r:id="rId22"/>
      <p:bold r:id="rId23"/>
      <p:italic r:id="rId24"/>
      <p:boldItalic r:id="rId25"/>
    </p:embeddedFont>
    <p:embeddedFont>
      <p:font typeface="Poppins Light"/>
      <p:regular r:id="rId26"/>
      <p:bold r:id="rId27"/>
      <p:italic r:id="rId28"/>
      <p:boldItalic r:id="rId29"/>
    </p:embeddedFont>
    <p:embeddedFont>
      <p:font typeface="Lato Black"/>
      <p:bold r:id="rId30"/>
      <p:boldItalic r:id="rId31"/>
    </p:embeddedFont>
    <p:embeddedFont>
      <p:font typeface="Poppins Medium"/>
      <p:regular r:id="rId32"/>
      <p:bold r:id="rId33"/>
      <p:italic r:id="rId34"/>
      <p:boldItalic r:id="rId35"/>
    </p:embeddedFont>
    <p:embeddedFont>
      <p:font typeface="Poppins SemiBold"/>
      <p:regular r:id="rId36"/>
      <p:bold r:id="rId37"/>
      <p:italic r:id="rId38"/>
      <p:bold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italic.fntdata"/><Relationship Id="rId22" Type="http://schemas.openxmlformats.org/officeDocument/2006/relationships/font" Target="fonts/LatoLight-regular.fntdata"/><Relationship Id="rId21" Type="http://schemas.openxmlformats.org/officeDocument/2006/relationships/font" Target="fonts/Lato-boldItalic.fntdata"/><Relationship Id="rId24" Type="http://schemas.openxmlformats.org/officeDocument/2006/relationships/font" Target="fonts/LatoLight-italic.fntdata"/><Relationship Id="rId23" Type="http://schemas.openxmlformats.org/officeDocument/2006/relationships/font" Target="fonts/LatoLight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font" Target="fonts/PoppinsLight-regular.fntdata"/><Relationship Id="rId25" Type="http://schemas.openxmlformats.org/officeDocument/2006/relationships/font" Target="fonts/LatoLight-boldItalic.fntdata"/><Relationship Id="rId28" Type="http://schemas.openxmlformats.org/officeDocument/2006/relationships/font" Target="fonts/PoppinsLight-italic.fntdata"/><Relationship Id="rId27" Type="http://schemas.openxmlformats.org/officeDocument/2006/relationships/font" Target="fonts/PoppinsLight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PoppinsLight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LatoBlack-boldItalic.fntdata"/><Relationship Id="rId30" Type="http://schemas.openxmlformats.org/officeDocument/2006/relationships/font" Target="fonts/LatoBlack-bold.fntdata"/><Relationship Id="rId11" Type="http://schemas.openxmlformats.org/officeDocument/2006/relationships/slide" Target="slides/slide6.xml"/><Relationship Id="rId33" Type="http://schemas.openxmlformats.org/officeDocument/2006/relationships/font" Target="fonts/PoppinsMedium-bold.fntdata"/><Relationship Id="rId10" Type="http://schemas.openxmlformats.org/officeDocument/2006/relationships/slide" Target="slides/slide5.xml"/><Relationship Id="rId32" Type="http://schemas.openxmlformats.org/officeDocument/2006/relationships/font" Target="fonts/PoppinsMedium-regular.fntdata"/><Relationship Id="rId13" Type="http://schemas.openxmlformats.org/officeDocument/2006/relationships/slide" Target="slides/slide8.xml"/><Relationship Id="rId35" Type="http://schemas.openxmlformats.org/officeDocument/2006/relationships/font" Target="fonts/PoppinsMedium-boldItalic.fntdata"/><Relationship Id="rId12" Type="http://schemas.openxmlformats.org/officeDocument/2006/relationships/slide" Target="slides/slide7.xml"/><Relationship Id="rId34" Type="http://schemas.openxmlformats.org/officeDocument/2006/relationships/font" Target="fonts/PoppinsMedium-italic.fntdata"/><Relationship Id="rId15" Type="http://schemas.openxmlformats.org/officeDocument/2006/relationships/slide" Target="slides/slide10.xml"/><Relationship Id="rId37" Type="http://schemas.openxmlformats.org/officeDocument/2006/relationships/font" Target="fonts/PoppinsSemiBold-bold.fntdata"/><Relationship Id="rId14" Type="http://schemas.openxmlformats.org/officeDocument/2006/relationships/slide" Target="slides/slide9.xml"/><Relationship Id="rId36" Type="http://schemas.openxmlformats.org/officeDocument/2006/relationships/font" Target="fonts/PoppinsSemiBold-regular.fntdata"/><Relationship Id="rId17" Type="http://schemas.openxmlformats.org/officeDocument/2006/relationships/slide" Target="slides/slide12.xml"/><Relationship Id="rId39" Type="http://schemas.openxmlformats.org/officeDocument/2006/relationships/font" Target="fonts/PoppinsSemiBold-boldItalic.fntdata"/><Relationship Id="rId16" Type="http://schemas.openxmlformats.org/officeDocument/2006/relationships/slide" Target="slides/slide11.xml"/><Relationship Id="rId38" Type="http://schemas.openxmlformats.org/officeDocument/2006/relationships/font" Target="fonts/PoppinsSemiBold-italic.fntdata"/><Relationship Id="rId19" Type="http://schemas.openxmlformats.org/officeDocument/2006/relationships/font" Target="fonts/Lato-bold.fntdata"/><Relationship Id="rId18" Type="http://schemas.openxmlformats.org/officeDocument/2006/relationships/font" Target="fonts/Lato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70d879e0eb_0_160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70d879e0eb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6b1ec29a0e_4_5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6b1ec29a0e_4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c5b53e004_0_134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2c5b53e004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5207322bf1_1_19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5207322bf1_1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6243dda849_0_0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6243dda84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70d879e0eb_0_86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70d879e0eb_0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70d879e0eb_0_128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70d879e0eb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7efc56fbf9_3_0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7efc56fbf9_3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3ba05f273_0_297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33ba05f273_0_2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3ba05f273_0_159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3ba05f273_0_1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c5b53e004_0_35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2c5b53e004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2a37c0e78d_0_138:notes"/>
          <p:cNvSpPr/>
          <p:nvPr>
            <p:ph idx="2" type="sldImg"/>
          </p:nvPr>
        </p:nvSpPr>
        <p:spPr>
          <a:xfrm>
            <a:off x="406366" y="685800"/>
            <a:ext cx="60459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2a37c0e78d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822223" y="1980322"/>
            <a:ext cx="22475700" cy="5459100"/>
          </a:xfrm>
          <a:prstGeom prst="rect">
            <a:avLst/>
          </a:prstGeom>
        </p:spPr>
        <p:txBody>
          <a:bodyPr anchorCtr="0" anchor="b" bIns="241825" lIns="241825" spcFirstLastPara="1" rIns="241825" wrap="square" tIns="2418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13800"/>
              <a:buNone/>
              <a:defRPr sz="138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822201" y="7537830"/>
            <a:ext cx="22475700" cy="21081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822201" y="5720546"/>
            <a:ext cx="22475700" cy="22389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1pPr>
            <a:lvl2pPr lvl="1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2pPr>
            <a:lvl3pPr lvl="2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3pPr>
            <a:lvl4pPr lvl="3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4pPr>
            <a:lvl5pPr lvl="4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5pPr>
            <a:lvl6pPr lvl="5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6pPr>
            <a:lvl7pPr lvl="6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7pPr>
            <a:lvl8pPr lvl="7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8pPr>
            <a:lvl9pPr lvl="8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822201" y="1183619"/>
            <a:ext cx="22475700" cy="15231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822201" y="3065200"/>
            <a:ext cx="22475700" cy="90864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indent="-533400" lvl="0" marL="457200">
              <a:spcBef>
                <a:spcPts val="0"/>
              </a:spcBef>
              <a:spcAft>
                <a:spcPts val="0"/>
              </a:spcAft>
              <a:buSzPts val="4800"/>
              <a:buChar char="●"/>
              <a:defRPr/>
            </a:lvl1pPr>
            <a:lvl2pPr indent="-463550" lvl="1" marL="914400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2pPr>
            <a:lvl3pPr indent="-463550" lvl="2" marL="1371600">
              <a:spcBef>
                <a:spcPts val="4200"/>
              </a:spcBef>
              <a:spcAft>
                <a:spcPts val="0"/>
              </a:spcAft>
              <a:buSzPts val="3700"/>
              <a:buChar char="■"/>
              <a:defRPr/>
            </a:lvl3pPr>
            <a:lvl4pPr indent="-463550" lvl="3" marL="1828800">
              <a:spcBef>
                <a:spcPts val="4200"/>
              </a:spcBef>
              <a:spcAft>
                <a:spcPts val="0"/>
              </a:spcAft>
              <a:buSzPts val="3700"/>
              <a:buChar char="●"/>
              <a:defRPr/>
            </a:lvl4pPr>
            <a:lvl5pPr indent="-463550" lvl="4" marL="2286000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5pPr>
            <a:lvl6pPr indent="-463550" lvl="5" marL="2743200">
              <a:spcBef>
                <a:spcPts val="4200"/>
              </a:spcBef>
              <a:spcAft>
                <a:spcPts val="0"/>
              </a:spcAft>
              <a:buSzPts val="3700"/>
              <a:buChar char="■"/>
              <a:defRPr/>
            </a:lvl6pPr>
            <a:lvl7pPr indent="-463550" lvl="6" marL="3200400">
              <a:spcBef>
                <a:spcPts val="4200"/>
              </a:spcBef>
              <a:spcAft>
                <a:spcPts val="0"/>
              </a:spcAft>
              <a:buSzPts val="3700"/>
              <a:buChar char="●"/>
              <a:defRPr/>
            </a:lvl7pPr>
            <a:lvl8pPr indent="-463550" lvl="7" marL="3657600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8pPr>
            <a:lvl9pPr indent="-463550" lvl="8" marL="4114800">
              <a:spcBef>
                <a:spcPts val="4200"/>
              </a:spcBef>
              <a:spcAft>
                <a:spcPts val="4200"/>
              </a:spcAft>
              <a:buSzPts val="37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822201" y="1183619"/>
            <a:ext cx="22475700" cy="15231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822201" y="3065200"/>
            <a:ext cx="10551000" cy="90864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indent="-463550" lvl="0" marL="457200">
              <a:spcBef>
                <a:spcPts val="0"/>
              </a:spcBef>
              <a:spcAft>
                <a:spcPts val="0"/>
              </a:spcAft>
              <a:buSzPts val="3700"/>
              <a:buChar char="●"/>
              <a:defRPr sz="3700"/>
            </a:lvl1pPr>
            <a:lvl2pPr indent="-431800" lvl="1" marL="9144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>
              <a:spcBef>
                <a:spcPts val="420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>
              <a:spcBef>
                <a:spcPts val="420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>
              <a:spcBef>
                <a:spcPts val="420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>
              <a:spcBef>
                <a:spcPts val="420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>
              <a:spcBef>
                <a:spcPts val="4200"/>
              </a:spcBef>
              <a:spcAft>
                <a:spcPts val="4200"/>
              </a:spcAft>
              <a:buSzPts val="3200"/>
              <a:buChar char="■"/>
              <a:defRPr sz="3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12746882" y="3065200"/>
            <a:ext cx="10551000" cy="90864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indent="-463550" lvl="0" marL="457200">
              <a:spcBef>
                <a:spcPts val="0"/>
              </a:spcBef>
              <a:spcAft>
                <a:spcPts val="0"/>
              </a:spcAft>
              <a:buSzPts val="3700"/>
              <a:buChar char="●"/>
              <a:defRPr sz="3700"/>
            </a:lvl1pPr>
            <a:lvl2pPr indent="-431800" lvl="1" marL="9144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>
              <a:spcBef>
                <a:spcPts val="420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>
              <a:spcBef>
                <a:spcPts val="420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>
              <a:spcBef>
                <a:spcPts val="420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>
              <a:spcBef>
                <a:spcPts val="420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>
              <a:spcBef>
                <a:spcPts val="4200"/>
              </a:spcBef>
              <a:spcAft>
                <a:spcPts val="4200"/>
              </a:spcAft>
              <a:buSzPts val="3200"/>
              <a:buChar char="■"/>
              <a:defRPr sz="3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822201" y="1183619"/>
            <a:ext cx="22475700" cy="15231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822201" y="1477711"/>
            <a:ext cx="7407000" cy="2010000"/>
          </a:xfrm>
          <a:prstGeom prst="rect">
            <a:avLst/>
          </a:prstGeom>
        </p:spPr>
        <p:txBody>
          <a:bodyPr anchorCtr="0" anchor="b" bIns="241825" lIns="241825" spcFirstLastPara="1" rIns="241825" wrap="square" tIns="2418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822201" y="3695874"/>
            <a:ext cx="7407000" cy="84561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indent="-431800" lvl="0" marL="457200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1pPr>
            <a:lvl2pPr indent="-431800" lvl="1" marL="9144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>
              <a:spcBef>
                <a:spcPts val="420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>
              <a:spcBef>
                <a:spcPts val="420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>
              <a:spcBef>
                <a:spcPts val="420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>
              <a:spcBef>
                <a:spcPts val="420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>
              <a:spcBef>
                <a:spcPts val="420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>
              <a:spcBef>
                <a:spcPts val="4200"/>
              </a:spcBef>
              <a:spcAft>
                <a:spcPts val="4200"/>
              </a:spcAft>
              <a:buSzPts val="3200"/>
              <a:buChar char="■"/>
              <a:defRPr sz="3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1293179" y="1197249"/>
            <a:ext cx="16797000" cy="108801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1pPr>
            <a:lvl2pPr lvl="1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2pPr>
            <a:lvl3pPr lvl="2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3pPr>
            <a:lvl4pPr lvl="3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4pPr>
            <a:lvl5pPr lvl="4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5pPr>
            <a:lvl6pPr lvl="5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6pPr>
            <a:lvl7pPr lvl="6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7pPr>
            <a:lvl8pPr lvl="7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8pPr>
            <a:lvl9pPr lvl="8">
              <a:spcBef>
                <a:spcPts val="0"/>
              </a:spcBef>
              <a:spcAft>
                <a:spcPts val="0"/>
              </a:spcAft>
              <a:buSzPts val="12700"/>
              <a:buNone/>
              <a:defRPr sz="127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2060000" y="-332"/>
            <a:ext cx="12060000" cy="1368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241825" lIns="241825" spcFirstLastPara="1" rIns="241825" wrap="square" tIns="2418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700335" y="3279836"/>
            <a:ext cx="10670400" cy="3942300"/>
          </a:xfrm>
          <a:prstGeom prst="rect">
            <a:avLst/>
          </a:prstGeom>
        </p:spPr>
        <p:txBody>
          <a:bodyPr anchorCtr="0" anchor="b" bIns="241825" lIns="241825" spcFirstLastPara="1" rIns="241825" wrap="square" tIns="2418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1100"/>
              <a:buNone/>
              <a:defRPr sz="111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700335" y="7455248"/>
            <a:ext cx="10670400" cy="32850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13029390" y="1925799"/>
            <a:ext cx="10121100" cy="9827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indent="-533400" lvl="0" marL="457200">
              <a:spcBef>
                <a:spcPts val="0"/>
              </a:spcBef>
              <a:spcAft>
                <a:spcPts val="0"/>
              </a:spcAft>
              <a:buSzPts val="4800"/>
              <a:buChar char="●"/>
              <a:defRPr/>
            </a:lvl1pPr>
            <a:lvl2pPr indent="-463550" lvl="1" marL="914400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2pPr>
            <a:lvl3pPr indent="-463550" lvl="2" marL="1371600">
              <a:spcBef>
                <a:spcPts val="4200"/>
              </a:spcBef>
              <a:spcAft>
                <a:spcPts val="0"/>
              </a:spcAft>
              <a:buSzPts val="3700"/>
              <a:buChar char="■"/>
              <a:defRPr/>
            </a:lvl3pPr>
            <a:lvl4pPr indent="-463550" lvl="3" marL="1828800">
              <a:spcBef>
                <a:spcPts val="4200"/>
              </a:spcBef>
              <a:spcAft>
                <a:spcPts val="0"/>
              </a:spcAft>
              <a:buSzPts val="3700"/>
              <a:buChar char="●"/>
              <a:defRPr/>
            </a:lvl4pPr>
            <a:lvl5pPr indent="-463550" lvl="4" marL="2286000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5pPr>
            <a:lvl6pPr indent="-463550" lvl="5" marL="2743200">
              <a:spcBef>
                <a:spcPts val="4200"/>
              </a:spcBef>
              <a:spcAft>
                <a:spcPts val="0"/>
              </a:spcAft>
              <a:buSzPts val="3700"/>
              <a:buChar char="■"/>
              <a:defRPr/>
            </a:lvl6pPr>
            <a:lvl7pPr indent="-463550" lvl="6" marL="3200400">
              <a:spcBef>
                <a:spcPts val="4200"/>
              </a:spcBef>
              <a:spcAft>
                <a:spcPts val="0"/>
              </a:spcAft>
              <a:buSzPts val="3700"/>
              <a:buChar char="●"/>
              <a:defRPr/>
            </a:lvl7pPr>
            <a:lvl8pPr indent="-463550" lvl="7" marL="3657600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8pPr>
            <a:lvl9pPr indent="-463550" lvl="8" marL="4114800">
              <a:spcBef>
                <a:spcPts val="4200"/>
              </a:spcBef>
              <a:spcAft>
                <a:spcPts val="4200"/>
              </a:spcAft>
              <a:buSzPts val="37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822201" y="11251923"/>
            <a:ext cx="15823500" cy="16095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822201" y="2941925"/>
            <a:ext cx="22475700" cy="5222400"/>
          </a:xfrm>
          <a:prstGeom prst="rect">
            <a:avLst/>
          </a:prstGeom>
        </p:spPr>
        <p:txBody>
          <a:bodyPr anchorCtr="0" anchor="b" bIns="241825" lIns="241825" spcFirstLastPara="1" rIns="241825" wrap="square" tIns="2418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1pPr>
            <a:lvl2pPr lvl="1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2pPr>
            <a:lvl3pPr lvl="2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3pPr>
            <a:lvl4pPr lvl="3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4pPr>
            <a:lvl5pPr lvl="4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5pPr>
            <a:lvl6pPr lvl="5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6pPr>
            <a:lvl7pPr lvl="6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7pPr>
            <a:lvl8pPr lvl="7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8pPr>
            <a:lvl9pPr lvl="8" algn="ctr">
              <a:spcBef>
                <a:spcPts val="0"/>
              </a:spcBef>
              <a:spcAft>
                <a:spcPts val="0"/>
              </a:spcAft>
              <a:buSzPts val="31700"/>
              <a:buNone/>
              <a:defRPr sz="317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822201" y="8383871"/>
            <a:ext cx="22475700" cy="3459600"/>
          </a:xfrm>
          <a:prstGeom prst="rect">
            <a:avLst/>
          </a:prstGeom>
        </p:spPr>
        <p:txBody>
          <a:bodyPr anchorCtr="0" anchor="t" bIns="241825" lIns="241825" spcFirstLastPara="1" rIns="241825" wrap="square" tIns="241825">
            <a:noAutofit/>
          </a:bodyPr>
          <a:lstStyle>
            <a:lvl1pPr indent="-533400" lvl="0" marL="45720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/>
            </a:lvl1pPr>
            <a:lvl2pPr indent="-463550" lvl="1" marL="914400" algn="ctr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2pPr>
            <a:lvl3pPr indent="-463550" lvl="2" marL="1371600" algn="ctr">
              <a:spcBef>
                <a:spcPts val="4200"/>
              </a:spcBef>
              <a:spcAft>
                <a:spcPts val="0"/>
              </a:spcAft>
              <a:buSzPts val="3700"/>
              <a:buChar char="■"/>
              <a:defRPr/>
            </a:lvl3pPr>
            <a:lvl4pPr indent="-463550" lvl="3" marL="1828800" algn="ctr">
              <a:spcBef>
                <a:spcPts val="4200"/>
              </a:spcBef>
              <a:spcAft>
                <a:spcPts val="0"/>
              </a:spcAft>
              <a:buSzPts val="3700"/>
              <a:buChar char="●"/>
              <a:defRPr/>
            </a:lvl4pPr>
            <a:lvl5pPr indent="-463550" lvl="4" marL="2286000" algn="ctr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5pPr>
            <a:lvl6pPr indent="-463550" lvl="5" marL="2743200" algn="ctr">
              <a:spcBef>
                <a:spcPts val="4200"/>
              </a:spcBef>
              <a:spcAft>
                <a:spcPts val="0"/>
              </a:spcAft>
              <a:buSzPts val="3700"/>
              <a:buChar char="■"/>
              <a:defRPr/>
            </a:lvl6pPr>
            <a:lvl7pPr indent="-463550" lvl="6" marL="3200400" algn="ctr">
              <a:spcBef>
                <a:spcPts val="4200"/>
              </a:spcBef>
              <a:spcAft>
                <a:spcPts val="0"/>
              </a:spcAft>
              <a:buSzPts val="3700"/>
              <a:buChar char="●"/>
              <a:defRPr/>
            </a:lvl7pPr>
            <a:lvl8pPr indent="-463550" lvl="7" marL="3657600" algn="ctr">
              <a:spcBef>
                <a:spcPts val="4200"/>
              </a:spcBef>
              <a:spcAft>
                <a:spcPts val="0"/>
              </a:spcAft>
              <a:buSzPts val="3700"/>
              <a:buChar char="○"/>
              <a:defRPr/>
            </a:lvl8pPr>
            <a:lvl9pPr indent="-463550" lvl="8" marL="4114800" algn="ctr">
              <a:spcBef>
                <a:spcPts val="4200"/>
              </a:spcBef>
              <a:spcAft>
                <a:spcPts val="4200"/>
              </a:spcAft>
              <a:buSzPts val="37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Default">
  <p:cSld name="CUSTOM_2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cxnSp>
        <p:nvCxnSpPr>
          <p:cNvPr id="56" name="Google Shape;56;p14"/>
          <p:cNvCxnSpPr/>
          <p:nvPr/>
        </p:nvCxnSpPr>
        <p:spPr>
          <a:xfrm>
            <a:off x="11469842" y="771084"/>
            <a:ext cx="11808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21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el">
  <p:cSld name="CUSTOM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idx="1" type="subTitle"/>
          </p:nvPr>
        </p:nvSpPr>
        <p:spPr>
          <a:xfrm>
            <a:off x="2707625" y="4047625"/>
            <a:ext cx="18741300" cy="5394600"/>
          </a:xfrm>
          <a:prstGeom prst="rect">
            <a:avLst/>
          </a:prstGeom>
          <a:solidFill>
            <a:srgbClr val="C1C1C1">
              <a:alpha val="36540"/>
            </a:srgbClr>
          </a:solidFill>
          <a:ln cap="flat" cmpd="sng" w="1143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500"/>
              </a:spcBef>
              <a:spcAft>
                <a:spcPts val="0"/>
              </a:spcAft>
              <a:buNone/>
              <a:defRPr sz="600"/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cxnSp>
        <p:nvCxnSpPr>
          <p:cNvPr id="60" name="Google Shape;60;p15"/>
          <p:cNvCxnSpPr/>
          <p:nvPr/>
        </p:nvCxnSpPr>
        <p:spPr>
          <a:xfrm>
            <a:off x="30578281" y="2056224"/>
            <a:ext cx="31464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61" name="Google Shape;61;p15"/>
          <p:cNvSpPr txBox="1"/>
          <p:nvPr>
            <p:ph idx="2" type="subTitle"/>
          </p:nvPr>
        </p:nvSpPr>
        <p:spPr>
          <a:xfrm>
            <a:off x="5047959" y="7817913"/>
            <a:ext cx="14024100" cy="673500"/>
          </a:xfrm>
          <a:prstGeom prst="rect">
            <a:avLst/>
          </a:prstGeom>
          <a:ln>
            <a:noFill/>
          </a:ln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2" name="Google Shape;62;p15"/>
          <p:cNvSpPr txBox="1"/>
          <p:nvPr>
            <p:ph type="title"/>
          </p:nvPr>
        </p:nvSpPr>
        <p:spPr>
          <a:xfrm>
            <a:off x="3356675" y="5659725"/>
            <a:ext cx="17443200" cy="1606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95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Empty">
  <p:cSld name="CUSTOM_3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Left">
  <p:cSld name="Referenzen_1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1574450" y="1287400"/>
            <a:ext cx="125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Right">
  <p:cSld name="Referenzen_1_1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8"/>
          <p:cNvSpPr txBox="1"/>
          <p:nvPr>
            <p:ph type="title"/>
          </p:nvPr>
        </p:nvSpPr>
        <p:spPr>
          <a:xfrm>
            <a:off x="12650650" y="1287400"/>
            <a:ext cx="10281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Aufzählung_1spaltig">
  <p:cSld name="CUSTOM_2_1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9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cxnSp>
        <p:nvCxnSpPr>
          <p:cNvPr id="71" name="Google Shape;71;p19"/>
          <p:cNvCxnSpPr/>
          <p:nvPr/>
        </p:nvCxnSpPr>
        <p:spPr>
          <a:xfrm>
            <a:off x="11469842" y="771084"/>
            <a:ext cx="11808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2" name="Google Shape;72;p19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21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2" type="subTitle"/>
          </p:nvPr>
        </p:nvSpPr>
        <p:spPr>
          <a:xfrm>
            <a:off x="3096100" y="4557875"/>
            <a:ext cx="17928300" cy="5106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4" name="Google Shape;74;p19"/>
          <p:cNvSpPr txBox="1"/>
          <p:nvPr>
            <p:ph idx="3" type="body"/>
          </p:nvPr>
        </p:nvSpPr>
        <p:spPr>
          <a:xfrm>
            <a:off x="4591475" y="5229700"/>
            <a:ext cx="149370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Aufzählung_2spaltig">
  <p:cSld name="CUSTOM_2_1_1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cxnSp>
        <p:nvCxnSpPr>
          <p:cNvPr id="77" name="Google Shape;77;p20"/>
          <p:cNvCxnSpPr/>
          <p:nvPr/>
        </p:nvCxnSpPr>
        <p:spPr>
          <a:xfrm>
            <a:off x="11469842" y="771084"/>
            <a:ext cx="11808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78" name="Google Shape;78;p20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21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79" name="Google Shape;79;p20"/>
          <p:cNvSpPr txBox="1"/>
          <p:nvPr>
            <p:ph idx="2" type="subTitle"/>
          </p:nvPr>
        </p:nvSpPr>
        <p:spPr>
          <a:xfrm>
            <a:off x="3283375" y="4557875"/>
            <a:ext cx="9992400" cy="5106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0" name="Google Shape;80;p20"/>
          <p:cNvSpPr txBox="1"/>
          <p:nvPr>
            <p:ph idx="3" type="body"/>
          </p:nvPr>
        </p:nvSpPr>
        <p:spPr>
          <a:xfrm>
            <a:off x="3283375" y="5229700"/>
            <a:ext cx="73746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  <p:sp>
        <p:nvSpPr>
          <p:cNvPr id="81" name="Google Shape;81;p20"/>
          <p:cNvSpPr txBox="1"/>
          <p:nvPr>
            <p:ph idx="4" type="subTitle"/>
          </p:nvPr>
        </p:nvSpPr>
        <p:spPr>
          <a:xfrm>
            <a:off x="13452375" y="4557875"/>
            <a:ext cx="9992400" cy="5106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2" name="Google Shape;82;p20"/>
          <p:cNvSpPr txBox="1"/>
          <p:nvPr>
            <p:ph idx="5" type="body"/>
          </p:nvPr>
        </p:nvSpPr>
        <p:spPr>
          <a:xfrm>
            <a:off x="13452384" y="5229700"/>
            <a:ext cx="73746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Aufzählung_3spaltig">
  <p:cSld name="CUSTOM_2_1_1_1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1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cxnSp>
        <p:nvCxnSpPr>
          <p:cNvPr id="85" name="Google Shape;85;p21"/>
          <p:cNvCxnSpPr/>
          <p:nvPr/>
        </p:nvCxnSpPr>
        <p:spPr>
          <a:xfrm>
            <a:off x="11469842" y="771084"/>
            <a:ext cx="11808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6" name="Google Shape;86;p21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21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7" name="Google Shape;87;p21"/>
          <p:cNvSpPr txBox="1"/>
          <p:nvPr>
            <p:ph idx="2" type="subTitle"/>
          </p:nvPr>
        </p:nvSpPr>
        <p:spPr>
          <a:xfrm>
            <a:off x="2036675" y="4557875"/>
            <a:ext cx="9992400" cy="5106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88" name="Google Shape;88;p21"/>
          <p:cNvSpPr txBox="1"/>
          <p:nvPr>
            <p:ph idx="3" type="body"/>
          </p:nvPr>
        </p:nvSpPr>
        <p:spPr>
          <a:xfrm>
            <a:off x="2036675" y="5229700"/>
            <a:ext cx="57399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  <p:sp>
        <p:nvSpPr>
          <p:cNvPr id="89" name="Google Shape;89;p21"/>
          <p:cNvSpPr txBox="1"/>
          <p:nvPr>
            <p:ph idx="4" type="subTitle"/>
          </p:nvPr>
        </p:nvSpPr>
        <p:spPr>
          <a:xfrm>
            <a:off x="16415725" y="4557875"/>
            <a:ext cx="9992400" cy="5106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90" name="Google Shape;90;p21"/>
          <p:cNvSpPr txBox="1"/>
          <p:nvPr>
            <p:ph idx="5" type="body"/>
          </p:nvPr>
        </p:nvSpPr>
        <p:spPr>
          <a:xfrm>
            <a:off x="16415734" y="5229700"/>
            <a:ext cx="57399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6" type="subTitle"/>
          </p:nvPr>
        </p:nvSpPr>
        <p:spPr>
          <a:xfrm>
            <a:off x="9190050" y="4557875"/>
            <a:ext cx="9992400" cy="5106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92" name="Google Shape;92;p21"/>
          <p:cNvSpPr txBox="1"/>
          <p:nvPr>
            <p:ph idx="7" type="body"/>
          </p:nvPr>
        </p:nvSpPr>
        <p:spPr>
          <a:xfrm>
            <a:off x="9190047" y="5229700"/>
            <a:ext cx="57399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Aufzählung+Icons">
  <p:cSld name="CUSTOM_2_1_1_1_1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2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cxnSp>
        <p:nvCxnSpPr>
          <p:cNvPr id="95" name="Google Shape;95;p22"/>
          <p:cNvCxnSpPr/>
          <p:nvPr/>
        </p:nvCxnSpPr>
        <p:spPr>
          <a:xfrm>
            <a:off x="11469842" y="771084"/>
            <a:ext cx="11808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6" name="Google Shape;96;p22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21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97" name="Google Shape;97;p22"/>
          <p:cNvSpPr txBox="1"/>
          <p:nvPr>
            <p:ph idx="2" type="subTitle"/>
          </p:nvPr>
        </p:nvSpPr>
        <p:spPr>
          <a:xfrm>
            <a:off x="1964375" y="4557875"/>
            <a:ext cx="20191200" cy="5106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>
            <a:lvl1pPr lvl="0" rtl="0" algn="ctr">
              <a:spcBef>
                <a:spcPts val="500"/>
              </a:spcBef>
              <a:spcAft>
                <a:spcPts val="0"/>
              </a:spcAft>
              <a:buNone/>
              <a:defRPr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5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5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5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5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5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5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5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50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98" name="Google Shape;98;p22"/>
          <p:cNvSpPr txBox="1"/>
          <p:nvPr>
            <p:ph idx="3" type="body"/>
          </p:nvPr>
        </p:nvSpPr>
        <p:spPr>
          <a:xfrm>
            <a:off x="2036675" y="8097575"/>
            <a:ext cx="57399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  <p:sp>
        <p:nvSpPr>
          <p:cNvPr id="99" name="Google Shape;99;p22"/>
          <p:cNvSpPr txBox="1"/>
          <p:nvPr>
            <p:ph idx="4" type="body"/>
          </p:nvPr>
        </p:nvSpPr>
        <p:spPr>
          <a:xfrm>
            <a:off x="16415734" y="8097575"/>
            <a:ext cx="57399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  <p:sp>
        <p:nvSpPr>
          <p:cNvPr id="100" name="Google Shape;100;p22"/>
          <p:cNvSpPr txBox="1"/>
          <p:nvPr>
            <p:ph idx="5" type="body"/>
          </p:nvPr>
        </p:nvSpPr>
        <p:spPr>
          <a:xfrm>
            <a:off x="9190047" y="8097575"/>
            <a:ext cx="5739900" cy="80592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1pPr>
            <a:lvl2pPr indent="-419100" lvl="1" marL="914400" rtl="0">
              <a:spcBef>
                <a:spcPts val="1000"/>
              </a:spcBef>
              <a:spcAft>
                <a:spcPts val="0"/>
              </a:spcAft>
              <a:buSzPts val="3000"/>
              <a:buChar char="‒"/>
              <a:defRPr/>
            </a:lvl2pPr>
            <a:lvl3pPr indent="-419100" lvl="2" marL="1371600" rtl="0">
              <a:spcBef>
                <a:spcPts val="500"/>
              </a:spcBef>
              <a:spcAft>
                <a:spcPts val="0"/>
              </a:spcAft>
              <a:buSzPts val="3000"/>
              <a:buChar char="‒"/>
              <a:defRPr/>
            </a:lvl3pPr>
            <a:lvl4pPr indent="-419100" lvl="3" marL="1828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4pPr>
            <a:lvl5pPr indent="-419100" lvl="4" marL="22860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5pPr>
            <a:lvl6pPr indent="-419100" lvl="5" marL="27432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6pPr>
            <a:lvl7pPr indent="-419100" lvl="6" marL="32004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7pPr>
            <a:lvl8pPr indent="-419100" lvl="7" marL="36576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8pPr>
            <a:lvl9pPr indent="-419100" lvl="8" marL="4114800" rtl="0">
              <a:spcBef>
                <a:spcPts val="1100"/>
              </a:spcBef>
              <a:spcAft>
                <a:spcPts val="0"/>
              </a:spcAft>
              <a:buSzPts val="3000"/>
              <a:buChar char="‒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anner">
  <p:cSld name="Banner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3"/>
          <p:cNvSpPr/>
          <p:nvPr>
            <p:ph idx="2" type="pic"/>
          </p:nvPr>
        </p:nvSpPr>
        <p:spPr>
          <a:xfrm>
            <a:off x="0" y="3892285"/>
            <a:ext cx="24120000" cy="9787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1375" lIns="181375" spcFirstLastPara="1" rIns="181375" wrap="square" tIns="181375">
            <a:noAutofit/>
          </a:bodyPr>
          <a:lstStyle>
            <a:lvl1pPr indent="0" lvl="0" marL="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D8D8D8"/>
              </a:buClr>
              <a:buSzPts val="4200"/>
              <a:buFont typeface="Arial"/>
              <a:buNone/>
              <a:defRPr b="0" i="0" sz="4200" u="none" cap="none" strike="noStrike">
                <a:solidFill>
                  <a:srgbClr val="D8D8D8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indent="-469900" lvl="1" marL="13716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Char char="•"/>
              <a:defRPr b="0" i="0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57200" lvl="2" marL="22860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  <a:defRPr b="0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63550" lvl="3" marL="31877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76250" lvl="4" marL="41021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63550" lvl="5" marL="50038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76250" lvl="6" marL="59182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76250" lvl="7" marL="68199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63550" lvl="8" marL="77216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cxnSp>
        <p:nvCxnSpPr>
          <p:cNvPr id="103" name="Google Shape;103;p23"/>
          <p:cNvCxnSpPr/>
          <p:nvPr/>
        </p:nvCxnSpPr>
        <p:spPr>
          <a:xfrm>
            <a:off x="11469844" y="771085"/>
            <a:ext cx="11808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4" name="Google Shape;104;p23"/>
          <p:cNvSpPr txBox="1"/>
          <p:nvPr>
            <p:ph idx="1" type="body"/>
          </p:nvPr>
        </p:nvSpPr>
        <p:spPr>
          <a:xfrm>
            <a:off x="9135749" y="2605270"/>
            <a:ext cx="5847900" cy="48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0725" lIns="90725" spcFirstLastPara="1" rIns="90725" wrap="square" tIns="90725">
            <a:noAutofit/>
          </a:bodyPr>
          <a:lstStyle>
            <a:lvl1pPr indent="-228600" lvl="0" marL="457200" marR="0" rtl="0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b="0" i="0" sz="2100" u="none" cap="none" strike="noStrik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533400" lvl="1" marL="9144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Char char="•"/>
              <a:defRPr b="0" i="0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482600" lvl="2" marL="13716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  <a:defRPr b="0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463550" lvl="3" marL="18288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463550" lvl="4" marL="22860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463550" lvl="5" marL="27432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463550" lvl="6" marL="32004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463550" lvl="7" marL="36576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463550" lvl="8" marL="4114800" marR="0" rt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Char char="•"/>
              <a:defRPr b="0" i="0" sz="3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5" name="Google Shape;105;p23"/>
          <p:cNvSpPr txBox="1"/>
          <p:nvPr>
            <p:ph type="title"/>
          </p:nvPr>
        </p:nvSpPr>
        <p:spPr>
          <a:xfrm>
            <a:off x="10202566" y="1287444"/>
            <a:ext cx="37146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0725" lIns="90725" spcFirstLastPara="1" rIns="90725" wrap="square" tIns="90725">
            <a:noAutofit/>
          </a:bodyPr>
          <a:lstStyle>
            <a:lvl1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500"/>
              <a:buFont typeface="Lato Black"/>
              <a:buNone/>
              <a:defRPr b="1" i="0" sz="8500" u="none" cap="none" strike="noStrike">
                <a:solidFill>
                  <a:schemeClr val="dk2"/>
                </a:solidFill>
                <a:latin typeface="Lato Black"/>
                <a:ea typeface="Lato Black"/>
                <a:cs typeface="Lato Black"/>
                <a:sym typeface="Lato Black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300"/>
              <a:buNone/>
              <a:defRPr sz="37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22201" y="1183619"/>
            <a:ext cx="22475700" cy="15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241825" lIns="241825" spcFirstLastPara="1" rIns="241825" wrap="square" tIns="2418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  <a:defRPr sz="7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22201" y="3065200"/>
            <a:ext cx="22475700" cy="90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241825" lIns="241825" spcFirstLastPara="1" rIns="241825" wrap="square" tIns="241825">
            <a:noAutofit/>
          </a:bodyPr>
          <a:lstStyle>
            <a:lvl1pPr indent="-5334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Char char="●"/>
              <a:defRPr sz="4800">
                <a:solidFill>
                  <a:schemeClr val="dk2"/>
                </a:solidFill>
              </a:defRPr>
            </a:lvl1pPr>
            <a:lvl2pPr indent="-463550" lvl="1" marL="914400">
              <a:lnSpc>
                <a:spcPct val="115000"/>
              </a:lnSpc>
              <a:spcBef>
                <a:spcPts val="4200"/>
              </a:spcBef>
              <a:spcAft>
                <a:spcPts val="0"/>
              </a:spcAft>
              <a:buClr>
                <a:schemeClr val="dk2"/>
              </a:buClr>
              <a:buSzPts val="3700"/>
              <a:buChar char="○"/>
              <a:defRPr sz="3700">
                <a:solidFill>
                  <a:schemeClr val="dk2"/>
                </a:solidFill>
              </a:defRPr>
            </a:lvl2pPr>
            <a:lvl3pPr indent="-463550" lvl="2" marL="1371600">
              <a:lnSpc>
                <a:spcPct val="115000"/>
              </a:lnSpc>
              <a:spcBef>
                <a:spcPts val="4200"/>
              </a:spcBef>
              <a:spcAft>
                <a:spcPts val="0"/>
              </a:spcAft>
              <a:buClr>
                <a:schemeClr val="dk2"/>
              </a:buClr>
              <a:buSzPts val="3700"/>
              <a:buChar char="■"/>
              <a:defRPr sz="3700">
                <a:solidFill>
                  <a:schemeClr val="dk2"/>
                </a:solidFill>
              </a:defRPr>
            </a:lvl3pPr>
            <a:lvl4pPr indent="-463550" lvl="3" marL="1828800">
              <a:lnSpc>
                <a:spcPct val="115000"/>
              </a:lnSpc>
              <a:spcBef>
                <a:spcPts val="4200"/>
              </a:spcBef>
              <a:spcAft>
                <a:spcPts val="0"/>
              </a:spcAft>
              <a:buClr>
                <a:schemeClr val="dk2"/>
              </a:buClr>
              <a:buSzPts val="3700"/>
              <a:buChar char="●"/>
              <a:defRPr sz="3700">
                <a:solidFill>
                  <a:schemeClr val="dk2"/>
                </a:solidFill>
              </a:defRPr>
            </a:lvl4pPr>
            <a:lvl5pPr indent="-463550" lvl="4" marL="2286000">
              <a:lnSpc>
                <a:spcPct val="115000"/>
              </a:lnSpc>
              <a:spcBef>
                <a:spcPts val="4200"/>
              </a:spcBef>
              <a:spcAft>
                <a:spcPts val="0"/>
              </a:spcAft>
              <a:buClr>
                <a:schemeClr val="dk2"/>
              </a:buClr>
              <a:buSzPts val="3700"/>
              <a:buChar char="○"/>
              <a:defRPr sz="3700">
                <a:solidFill>
                  <a:schemeClr val="dk2"/>
                </a:solidFill>
              </a:defRPr>
            </a:lvl5pPr>
            <a:lvl6pPr indent="-463550" lvl="5" marL="2743200">
              <a:lnSpc>
                <a:spcPct val="115000"/>
              </a:lnSpc>
              <a:spcBef>
                <a:spcPts val="4200"/>
              </a:spcBef>
              <a:spcAft>
                <a:spcPts val="0"/>
              </a:spcAft>
              <a:buClr>
                <a:schemeClr val="dk2"/>
              </a:buClr>
              <a:buSzPts val="3700"/>
              <a:buChar char="■"/>
              <a:defRPr sz="3700">
                <a:solidFill>
                  <a:schemeClr val="dk2"/>
                </a:solidFill>
              </a:defRPr>
            </a:lvl6pPr>
            <a:lvl7pPr indent="-463550" lvl="6" marL="3200400">
              <a:lnSpc>
                <a:spcPct val="115000"/>
              </a:lnSpc>
              <a:spcBef>
                <a:spcPts val="4200"/>
              </a:spcBef>
              <a:spcAft>
                <a:spcPts val="0"/>
              </a:spcAft>
              <a:buClr>
                <a:schemeClr val="dk2"/>
              </a:buClr>
              <a:buSzPts val="3700"/>
              <a:buChar char="●"/>
              <a:defRPr sz="3700">
                <a:solidFill>
                  <a:schemeClr val="dk2"/>
                </a:solidFill>
              </a:defRPr>
            </a:lvl7pPr>
            <a:lvl8pPr indent="-463550" lvl="7" marL="3657600">
              <a:lnSpc>
                <a:spcPct val="115000"/>
              </a:lnSpc>
              <a:spcBef>
                <a:spcPts val="4200"/>
              </a:spcBef>
              <a:spcAft>
                <a:spcPts val="0"/>
              </a:spcAft>
              <a:buClr>
                <a:schemeClr val="dk2"/>
              </a:buClr>
              <a:buSzPts val="3700"/>
              <a:buChar char="○"/>
              <a:defRPr sz="3700">
                <a:solidFill>
                  <a:schemeClr val="dk2"/>
                </a:solidFill>
              </a:defRPr>
            </a:lvl8pPr>
            <a:lvl9pPr indent="-463550" lvl="8" marL="4114800">
              <a:lnSpc>
                <a:spcPct val="115000"/>
              </a:lnSpc>
              <a:spcBef>
                <a:spcPts val="4200"/>
              </a:spcBef>
              <a:spcAft>
                <a:spcPts val="4200"/>
              </a:spcAft>
              <a:buClr>
                <a:schemeClr val="dk2"/>
              </a:buClr>
              <a:buSzPts val="3700"/>
              <a:buChar char="■"/>
              <a:defRPr sz="37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22348609" y="12402606"/>
            <a:ext cx="14475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41825" lIns="241825" spcFirstLastPara="1" rIns="241825" wrap="square" tIns="241825">
            <a:noAutofit/>
          </a:bodyPr>
          <a:lstStyle>
            <a:lvl1pPr lvl="0" algn="r">
              <a:buNone/>
              <a:defRPr sz="2600">
                <a:solidFill>
                  <a:schemeClr val="dk2"/>
                </a:solidFill>
              </a:defRPr>
            </a:lvl1pPr>
            <a:lvl2pPr lvl="1" algn="r">
              <a:buNone/>
              <a:defRPr sz="2600">
                <a:solidFill>
                  <a:schemeClr val="dk2"/>
                </a:solidFill>
              </a:defRPr>
            </a:lvl2pPr>
            <a:lvl3pPr lvl="2" algn="r">
              <a:buNone/>
              <a:defRPr sz="2600">
                <a:solidFill>
                  <a:schemeClr val="dk2"/>
                </a:solidFill>
              </a:defRPr>
            </a:lvl3pPr>
            <a:lvl4pPr lvl="3" algn="r">
              <a:buNone/>
              <a:defRPr sz="2600">
                <a:solidFill>
                  <a:schemeClr val="dk2"/>
                </a:solidFill>
              </a:defRPr>
            </a:lvl4pPr>
            <a:lvl5pPr lvl="4" algn="r">
              <a:buNone/>
              <a:defRPr sz="2600">
                <a:solidFill>
                  <a:schemeClr val="dk2"/>
                </a:solidFill>
              </a:defRPr>
            </a:lvl5pPr>
            <a:lvl6pPr lvl="5" algn="r">
              <a:buNone/>
              <a:defRPr sz="2600">
                <a:solidFill>
                  <a:schemeClr val="dk2"/>
                </a:solidFill>
              </a:defRPr>
            </a:lvl6pPr>
            <a:lvl7pPr lvl="6" algn="r">
              <a:buNone/>
              <a:defRPr sz="2600">
                <a:solidFill>
                  <a:schemeClr val="dk2"/>
                </a:solidFill>
              </a:defRPr>
            </a:lvl7pPr>
            <a:lvl8pPr lvl="7" algn="r">
              <a:buNone/>
              <a:defRPr sz="2600">
                <a:solidFill>
                  <a:schemeClr val="dk2"/>
                </a:solidFill>
              </a:defRPr>
            </a:lvl8pPr>
            <a:lvl9pPr lvl="8" algn="r">
              <a:buNone/>
              <a:defRPr sz="26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13"/>
          <p:cNvPicPr preferRelativeResize="0"/>
          <p:nvPr/>
        </p:nvPicPr>
        <p:blipFill/>
        <p:spPr>
          <a:xfrm>
            <a:off x="1571" y="1584"/>
            <a:ext cx="1500" cy="1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52" name="Google Shape;52;p13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0725" lIns="90725" spcFirstLastPara="1" rIns="90725" wrap="square" tIns="90725">
            <a:noAutofit/>
          </a:bodyPr>
          <a:lstStyle>
            <a:lvl1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500"/>
              <a:buFont typeface="Lato"/>
              <a:buNone/>
              <a:defRPr b="1" i="0" sz="8500" u="none" cap="none" strike="noStrik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300"/>
              <a:buNone/>
              <a:defRPr sz="1900"/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1658682" y="3641667"/>
            <a:ext cx="20802600" cy="867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0725" lIns="90725" spcFirstLastPara="1" rIns="90725" wrap="square" tIns="90725">
            <a:noAutofit/>
          </a:bodyPr>
          <a:lstStyle>
            <a:lvl1pPr indent="-419100" lvl="0" marL="457200" marR="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indent="-419100" lvl="1" marL="914400" marR="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indent="-419100" lvl="2" marL="1371600" marR="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indent="-419100" lvl="3" marL="1828800" marR="0" rtl="0" algn="l">
              <a:lnSpc>
                <a:spcPct val="15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indent="-419100" lvl="4" marL="2286000" marR="0" rtl="0" algn="l">
              <a:lnSpc>
                <a:spcPct val="15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indent="-419100" lvl="5" marL="2743200" marR="0" rtl="0" algn="l">
              <a:lnSpc>
                <a:spcPct val="15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indent="-419100" lvl="6" marL="3200400" marR="0" rtl="0" algn="l">
              <a:lnSpc>
                <a:spcPct val="15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indent="-419100" lvl="7" marL="3657600" marR="0" rtl="0" algn="l">
              <a:lnSpc>
                <a:spcPct val="15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indent="-419100" lvl="8" marL="4114800" marR="0" rtl="0" algn="l">
              <a:lnSpc>
                <a:spcPct val="15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‒"/>
              <a:defRPr i="0" sz="3000" u="none" cap="none" strike="noStrike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8.jpg"/><Relationship Id="rId4" Type="http://schemas.openxmlformats.org/officeDocument/2006/relationships/image" Target="../media/image5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9.jpg"/></Relationships>
</file>

<file path=ppt/slides/_rels/slide3.xml.rels><?xml version="1.0" encoding="UTF-8" standalone="yes"?><Relationships xmlns="http://schemas.openxmlformats.org/package/2006/relationships"><Relationship Id="rId40" Type="http://schemas.openxmlformats.org/officeDocument/2006/relationships/image" Target="../media/image36.png"/><Relationship Id="rId20" Type="http://schemas.openxmlformats.org/officeDocument/2006/relationships/image" Target="../media/image19.png"/><Relationship Id="rId42" Type="http://schemas.openxmlformats.org/officeDocument/2006/relationships/image" Target="../media/image39.png"/><Relationship Id="rId41" Type="http://schemas.openxmlformats.org/officeDocument/2006/relationships/image" Target="../media/image40.png"/><Relationship Id="rId22" Type="http://schemas.openxmlformats.org/officeDocument/2006/relationships/image" Target="../media/image20.png"/><Relationship Id="rId44" Type="http://schemas.openxmlformats.org/officeDocument/2006/relationships/image" Target="../media/image41.png"/><Relationship Id="rId21" Type="http://schemas.openxmlformats.org/officeDocument/2006/relationships/image" Target="../media/image18.png"/><Relationship Id="rId43" Type="http://schemas.openxmlformats.org/officeDocument/2006/relationships/image" Target="../media/image42.png"/><Relationship Id="rId24" Type="http://schemas.openxmlformats.org/officeDocument/2006/relationships/image" Target="../media/image25.png"/><Relationship Id="rId23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2.png"/><Relationship Id="rId26" Type="http://schemas.openxmlformats.org/officeDocument/2006/relationships/image" Target="../media/image24.png"/><Relationship Id="rId25" Type="http://schemas.openxmlformats.org/officeDocument/2006/relationships/image" Target="../media/image28.png"/><Relationship Id="rId28" Type="http://schemas.openxmlformats.org/officeDocument/2006/relationships/image" Target="../media/image21.png"/><Relationship Id="rId27" Type="http://schemas.openxmlformats.org/officeDocument/2006/relationships/image" Target="../media/image32.png"/><Relationship Id="rId5" Type="http://schemas.openxmlformats.org/officeDocument/2006/relationships/image" Target="../media/image4.png"/><Relationship Id="rId6" Type="http://schemas.openxmlformats.org/officeDocument/2006/relationships/image" Target="../media/image6.png"/><Relationship Id="rId29" Type="http://schemas.openxmlformats.org/officeDocument/2006/relationships/image" Target="../media/image23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31" Type="http://schemas.openxmlformats.org/officeDocument/2006/relationships/image" Target="../media/image26.png"/><Relationship Id="rId30" Type="http://schemas.openxmlformats.org/officeDocument/2006/relationships/image" Target="../media/image27.png"/><Relationship Id="rId11" Type="http://schemas.openxmlformats.org/officeDocument/2006/relationships/image" Target="../media/image10.png"/><Relationship Id="rId33" Type="http://schemas.openxmlformats.org/officeDocument/2006/relationships/image" Target="../media/image29.png"/><Relationship Id="rId10" Type="http://schemas.openxmlformats.org/officeDocument/2006/relationships/image" Target="../media/image5.png"/><Relationship Id="rId32" Type="http://schemas.openxmlformats.org/officeDocument/2006/relationships/image" Target="../media/image30.png"/><Relationship Id="rId13" Type="http://schemas.openxmlformats.org/officeDocument/2006/relationships/image" Target="../media/image16.png"/><Relationship Id="rId35" Type="http://schemas.openxmlformats.org/officeDocument/2006/relationships/image" Target="../media/image33.png"/><Relationship Id="rId12" Type="http://schemas.openxmlformats.org/officeDocument/2006/relationships/image" Target="../media/image14.png"/><Relationship Id="rId34" Type="http://schemas.openxmlformats.org/officeDocument/2006/relationships/image" Target="../media/image31.png"/><Relationship Id="rId15" Type="http://schemas.openxmlformats.org/officeDocument/2006/relationships/image" Target="../media/image13.png"/><Relationship Id="rId37" Type="http://schemas.openxmlformats.org/officeDocument/2006/relationships/image" Target="../media/image34.png"/><Relationship Id="rId14" Type="http://schemas.openxmlformats.org/officeDocument/2006/relationships/image" Target="../media/image8.png"/><Relationship Id="rId36" Type="http://schemas.openxmlformats.org/officeDocument/2006/relationships/image" Target="../media/image35.png"/><Relationship Id="rId17" Type="http://schemas.openxmlformats.org/officeDocument/2006/relationships/image" Target="../media/image17.png"/><Relationship Id="rId39" Type="http://schemas.openxmlformats.org/officeDocument/2006/relationships/image" Target="../media/image38.png"/><Relationship Id="rId16" Type="http://schemas.openxmlformats.org/officeDocument/2006/relationships/image" Target="../media/image9.png"/><Relationship Id="rId38" Type="http://schemas.openxmlformats.org/officeDocument/2006/relationships/image" Target="../media/image37.png"/><Relationship Id="rId19" Type="http://schemas.openxmlformats.org/officeDocument/2006/relationships/image" Target="../media/image7.png"/><Relationship Id="rId18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3.jpg"/><Relationship Id="rId4" Type="http://schemas.openxmlformats.org/officeDocument/2006/relationships/image" Target="../media/image52.jpg"/><Relationship Id="rId5" Type="http://schemas.openxmlformats.org/officeDocument/2006/relationships/image" Target="../media/image46.jpg"/><Relationship Id="rId6" Type="http://schemas.openxmlformats.org/officeDocument/2006/relationships/image" Target="../media/image5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3.png"/><Relationship Id="rId4" Type="http://schemas.openxmlformats.org/officeDocument/2006/relationships/image" Target="../media/image4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24"/>
          <p:cNvPicPr preferRelativeResize="0"/>
          <p:nvPr/>
        </p:nvPicPr>
        <p:blipFill rotWithShape="1">
          <a:blip r:embed="rId3">
            <a:alphaModFix/>
          </a:blip>
          <a:srcRect b="0" l="0" r="507" t="0"/>
          <a:stretch/>
        </p:blipFill>
        <p:spPr>
          <a:xfrm>
            <a:off x="-26225" y="0"/>
            <a:ext cx="24209001" cy="136799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artificial intelligence" id="111" name="Google Shape;11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6225" y="0"/>
            <a:ext cx="24685541" cy="13679999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4"/>
          <p:cNvSpPr/>
          <p:nvPr/>
        </p:nvSpPr>
        <p:spPr>
          <a:xfrm>
            <a:off x="-26200" y="1050"/>
            <a:ext cx="24685500" cy="13928100"/>
          </a:xfrm>
          <a:prstGeom prst="rect">
            <a:avLst/>
          </a:prstGeom>
          <a:gradFill>
            <a:gsLst>
              <a:gs pos="0">
                <a:srgbClr val="000820">
                  <a:alpha val="81960"/>
                </a:srgbClr>
              </a:gs>
              <a:gs pos="96000">
                <a:srgbClr val="000C28">
                  <a:alpha val="85882"/>
                </a:srgbClr>
              </a:gs>
              <a:gs pos="100000">
                <a:srgbClr val="000C28">
                  <a:alpha val="85882"/>
                </a:srgbClr>
              </a:gs>
            </a:gsLst>
            <a:lin ang="3599321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13" name="Google Shape;113;p24"/>
          <p:cNvSpPr txBox="1"/>
          <p:nvPr>
            <p:ph idx="1" type="subTitle"/>
          </p:nvPr>
        </p:nvSpPr>
        <p:spPr>
          <a:xfrm>
            <a:off x="3577400" y="4487850"/>
            <a:ext cx="17362500" cy="4954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l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24"/>
          <p:cNvSpPr txBox="1"/>
          <p:nvPr>
            <p:ph idx="2" type="subTitle"/>
          </p:nvPr>
        </p:nvSpPr>
        <p:spPr>
          <a:xfrm>
            <a:off x="5047959" y="7817913"/>
            <a:ext cx="14024100" cy="673500"/>
          </a:xfrm>
          <a:prstGeom prst="rect">
            <a:avLst/>
          </a:prstGeom>
        </p:spPr>
        <p:txBody>
          <a:bodyPr anchorCtr="0" anchor="ctr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rPr lang="de"/>
              <a:t>Patrick Naumann - Software Developer/AI E</a:t>
            </a:r>
            <a:r>
              <a:rPr lang="de"/>
              <a:t>ngineer - </a:t>
            </a:r>
            <a:r>
              <a:rPr lang="de"/>
              <a:t>Appsfactory GmbH</a:t>
            </a:r>
            <a:endParaRPr/>
          </a:p>
        </p:txBody>
      </p:sp>
      <p:sp>
        <p:nvSpPr>
          <p:cNvPr id="115" name="Google Shape;115;p24"/>
          <p:cNvSpPr txBox="1"/>
          <p:nvPr>
            <p:ph type="title"/>
          </p:nvPr>
        </p:nvSpPr>
        <p:spPr>
          <a:xfrm>
            <a:off x="3356675" y="5659725"/>
            <a:ext cx="17443200" cy="1606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/>
              <a:t>The AI tooling journey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hone artificial intelligence" id="120" name="Google Shape;12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" y="10950"/>
            <a:ext cx="24120000" cy="1367999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5"/>
          <p:cNvSpPr/>
          <p:nvPr/>
        </p:nvSpPr>
        <p:spPr>
          <a:xfrm>
            <a:off x="0" y="0"/>
            <a:ext cx="24120000" cy="13680000"/>
          </a:xfrm>
          <a:prstGeom prst="rect">
            <a:avLst/>
          </a:prstGeom>
          <a:gradFill>
            <a:gsLst>
              <a:gs pos="0">
                <a:srgbClr val="000820">
                  <a:alpha val="81960"/>
                </a:srgbClr>
              </a:gs>
              <a:gs pos="76000">
                <a:srgbClr val="000C28">
                  <a:alpha val="85882"/>
                </a:srgbClr>
              </a:gs>
              <a:gs pos="100000">
                <a:srgbClr val="000C28">
                  <a:alpha val="85882"/>
                </a:srgbClr>
              </a:gs>
            </a:gsLst>
            <a:lin ang="3599321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22" name="Google Shape;122;p25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>
                <a:solidFill>
                  <a:srgbClr val="FFFFFF"/>
                </a:solidFill>
              </a:rPr>
              <a:t>CONTENT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23" name="Google Shape;123;p25"/>
          <p:cNvSpPr txBox="1"/>
          <p:nvPr/>
        </p:nvSpPr>
        <p:spPr>
          <a:xfrm>
            <a:off x="13409411" y="5868863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01</a:t>
            </a:r>
            <a:endParaRPr sz="72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24" name="Google Shape;124;p25"/>
          <p:cNvSpPr txBox="1"/>
          <p:nvPr/>
        </p:nvSpPr>
        <p:spPr>
          <a:xfrm>
            <a:off x="15207675" y="5411663"/>
            <a:ext cx="6975900" cy="6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25"/>
          <p:cNvSpPr txBox="1"/>
          <p:nvPr/>
        </p:nvSpPr>
        <p:spPr>
          <a:xfrm>
            <a:off x="15205336" y="5911013"/>
            <a:ext cx="6975900" cy="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HOW THE JOURNEY STARTED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26" name="Google Shape;126;p25"/>
          <p:cNvSpPr txBox="1"/>
          <p:nvPr/>
        </p:nvSpPr>
        <p:spPr>
          <a:xfrm>
            <a:off x="13409411" y="7636188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02</a:t>
            </a:r>
            <a:endParaRPr sz="72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27" name="Google Shape;127;p25"/>
          <p:cNvSpPr txBox="1"/>
          <p:nvPr/>
        </p:nvSpPr>
        <p:spPr>
          <a:xfrm>
            <a:off x="15205336" y="7678338"/>
            <a:ext cx="6975900" cy="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WHEN EXPECTATIONS WERE NOT MET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28" name="Google Shape;128;p25"/>
          <p:cNvSpPr txBox="1"/>
          <p:nvPr/>
        </p:nvSpPr>
        <p:spPr>
          <a:xfrm>
            <a:off x="13409411" y="9403513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03</a:t>
            </a:r>
            <a:endParaRPr sz="72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29" name="Google Shape;129;p25"/>
          <p:cNvSpPr txBox="1"/>
          <p:nvPr/>
        </p:nvSpPr>
        <p:spPr>
          <a:xfrm>
            <a:off x="15207675" y="8946313"/>
            <a:ext cx="6975900" cy="6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25"/>
          <p:cNvSpPr txBox="1"/>
          <p:nvPr/>
        </p:nvSpPr>
        <p:spPr>
          <a:xfrm>
            <a:off x="15205336" y="9445663"/>
            <a:ext cx="7414500" cy="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LESSONS LEARNED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31" name="Google Shape;131;p25"/>
          <p:cNvSpPr txBox="1"/>
          <p:nvPr/>
        </p:nvSpPr>
        <p:spPr>
          <a:xfrm>
            <a:off x="13409411" y="11170838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04</a:t>
            </a:r>
            <a:endParaRPr sz="72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32" name="Google Shape;132;p25"/>
          <p:cNvSpPr txBox="1"/>
          <p:nvPr/>
        </p:nvSpPr>
        <p:spPr>
          <a:xfrm>
            <a:off x="15207675" y="10713638"/>
            <a:ext cx="6975900" cy="6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25"/>
          <p:cNvSpPr txBox="1"/>
          <p:nvPr/>
        </p:nvSpPr>
        <p:spPr>
          <a:xfrm>
            <a:off x="15205336" y="11212988"/>
            <a:ext cx="7414500" cy="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APPSFACTORY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/>
              <a:t>CUSTOMERS</a:t>
            </a:r>
            <a:endParaRPr/>
          </a:p>
        </p:txBody>
      </p:sp>
      <p:pic>
        <p:nvPicPr>
          <p:cNvPr id="139" name="Google Shape;13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2221" y="8558559"/>
            <a:ext cx="2356055" cy="1178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94059" y="3787999"/>
            <a:ext cx="2353866" cy="1176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82829" y="5374439"/>
            <a:ext cx="2365106" cy="1182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92207" y="10170152"/>
            <a:ext cx="2355717" cy="1177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492207" y="11760960"/>
            <a:ext cx="2355717" cy="1177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495925" y="6977991"/>
            <a:ext cx="2351999" cy="11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4608973" y="3782383"/>
            <a:ext cx="2365097" cy="118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4622616" y="11731930"/>
            <a:ext cx="2364254" cy="1182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6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623961" y="6976571"/>
            <a:ext cx="2353248" cy="1176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6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621768" y="10136683"/>
            <a:ext cx="2365102" cy="1182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6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4597457" y="8558559"/>
            <a:ext cx="2365096" cy="1182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6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4609783" y="5368768"/>
            <a:ext cx="2352134" cy="1176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6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7744663" y="6975777"/>
            <a:ext cx="2354836" cy="1177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6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7758319" y="5370303"/>
            <a:ext cx="2341180" cy="1170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6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7758318" y="10170152"/>
            <a:ext cx="2341181" cy="1170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6"/>
          <p:cNvPicPr preferRelativeResize="0"/>
          <p:nvPr/>
        </p:nvPicPr>
        <p:blipFill rotWithShape="1">
          <a:blip r:embed="rId18">
            <a:alphaModFix/>
          </a:blip>
          <a:srcRect b="0" l="0" r="0" t="0"/>
          <a:stretch/>
        </p:blipFill>
        <p:spPr>
          <a:xfrm>
            <a:off x="7744663" y="8554416"/>
            <a:ext cx="2354836" cy="1177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6"/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7771075" y="11760960"/>
            <a:ext cx="2328538" cy="1164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6"/>
          <p:cNvPicPr preferRelativeResize="0"/>
          <p:nvPr/>
        </p:nvPicPr>
        <p:blipFill rotWithShape="1">
          <a:blip r:embed="rId20">
            <a:alphaModFix/>
          </a:blip>
          <a:srcRect b="0" l="0" r="0" t="0"/>
          <a:stretch/>
        </p:blipFill>
        <p:spPr>
          <a:xfrm>
            <a:off x="7744674" y="3791659"/>
            <a:ext cx="2354826" cy="1177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6"/>
          <p:cNvPicPr preferRelativeResize="0"/>
          <p:nvPr/>
        </p:nvPicPr>
        <p:blipFill rotWithShape="1">
          <a:blip r:embed="rId21">
            <a:alphaModFix/>
          </a:blip>
          <a:srcRect b="0" l="0" r="0" t="0"/>
          <a:stretch/>
        </p:blipFill>
        <p:spPr>
          <a:xfrm>
            <a:off x="10879429" y="6966501"/>
            <a:ext cx="2365103" cy="1182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6"/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10879429" y="3782382"/>
            <a:ext cx="2365099" cy="118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6"/>
          <p:cNvPicPr preferRelativeResize="0"/>
          <p:nvPr/>
        </p:nvPicPr>
        <p:blipFill rotWithShape="1">
          <a:blip r:embed="rId23">
            <a:alphaModFix/>
          </a:blip>
          <a:srcRect b="0" l="0" r="0" t="0"/>
          <a:stretch/>
        </p:blipFill>
        <p:spPr>
          <a:xfrm>
            <a:off x="10881609" y="8554181"/>
            <a:ext cx="2373859" cy="1186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6"/>
          <p:cNvPicPr preferRelativeResize="0"/>
          <p:nvPr/>
        </p:nvPicPr>
        <p:blipFill rotWithShape="1">
          <a:blip r:embed="rId24">
            <a:alphaModFix/>
          </a:blip>
          <a:srcRect b="0" l="0" r="0" t="0"/>
          <a:stretch/>
        </p:blipFill>
        <p:spPr>
          <a:xfrm>
            <a:off x="10879429" y="5388442"/>
            <a:ext cx="2345857" cy="1172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6"/>
          <p:cNvPicPr preferRelativeResize="0"/>
          <p:nvPr/>
        </p:nvPicPr>
        <p:blipFill rotWithShape="1">
          <a:blip r:embed="rId25">
            <a:alphaModFix/>
          </a:blip>
          <a:srcRect b="0" l="0" r="0" t="0"/>
          <a:stretch/>
        </p:blipFill>
        <p:spPr>
          <a:xfrm>
            <a:off x="10879429" y="10170152"/>
            <a:ext cx="2345857" cy="1172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6"/>
          <p:cNvPicPr preferRelativeResize="0"/>
          <p:nvPr/>
        </p:nvPicPr>
        <p:blipFill rotWithShape="1">
          <a:blip r:embed="rId26">
            <a:alphaModFix/>
          </a:blip>
          <a:srcRect b="0" l="0" r="0" t="0"/>
          <a:stretch/>
        </p:blipFill>
        <p:spPr>
          <a:xfrm>
            <a:off x="10846744" y="11735959"/>
            <a:ext cx="2378541" cy="1189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6"/>
          <p:cNvPicPr preferRelativeResize="0"/>
          <p:nvPr/>
        </p:nvPicPr>
        <p:blipFill rotWithShape="1">
          <a:blip r:embed="rId27">
            <a:alphaModFix/>
          </a:blip>
          <a:srcRect b="0" l="0" r="0" t="0"/>
          <a:stretch/>
        </p:blipFill>
        <p:spPr>
          <a:xfrm>
            <a:off x="13976658" y="6975778"/>
            <a:ext cx="2360972" cy="1180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6"/>
          <p:cNvPicPr preferRelativeResize="0"/>
          <p:nvPr/>
        </p:nvPicPr>
        <p:blipFill rotWithShape="1">
          <a:blip r:embed="rId28">
            <a:alphaModFix/>
          </a:blip>
          <a:srcRect b="0" l="0" r="0" t="0"/>
          <a:stretch/>
        </p:blipFill>
        <p:spPr>
          <a:xfrm>
            <a:off x="13958100" y="10136683"/>
            <a:ext cx="2392974" cy="1196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6"/>
          <p:cNvPicPr preferRelativeResize="0"/>
          <p:nvPr/>
        </p:nvPicPr>
        <p:blipFill rotWithShape="1">
          <a:blip r:embed="rId29">
            <a:alphaModFix/>
          </a:blip>
          <a:srcRect b="0" l="0" r="0" t="0"/>
          <a:stretch/>
        </p:blipFill>
        <p:spPr>
          <a:xfrm>
            <a:off x="13976658" y="3791659"/>
            <a:ext cx="2374417" cy="1187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6"/>
          <p:cNvPicPr preferRelativeResize="0"/>
          <p:nvPr/>
        </p:nvPicPr>
        <p:blipFill rotWithShape="1">
          <a:blip r:embed="rId30">
            <a:alphaModFix/>
          </a:blip>
          <a:srcRect b="0" l="0" r="0" t="0"/>
          <a:stretch/>
        </p:blipFill>
        <p:spPr>
          <a:xfrm>
            <a:off x="13989317" y="5372689"/>
            <a:ext cx="2368608" cy="1184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6"/>
          <p:cNvPicPr preferRelativeResize="0"/>
          <p:nvPr/>
        </p:nvPicPr>
        <p:blipFill rotWithShape="1">
          <a:blip r:embed="rId31">
            <a:alphaModFix/>
          </a:blip>
          <a:srcRect b="0" l="0" r="0" t="0"/>
          <a:stretch/>
        </p:blipFill>
        <p:spPr>
          <a:xfrm>
            <a:off x="13984880" y="8558560"/>
            <a:ext cx="2356056" cy="1178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6"/>
          <p:cNvPicPr preferRelativeResize="0"/>
          <p:nvPr/>
        </p:nvPicPr>
        <p:blipFill rotWithShape="1">
          <a:blip r:embed="rId32">
            <a:alphaModFix/>
          </a:blip>
          <a:srcRect b="0" l="0" r="0" t="0"/>
          <a:stretch/>
        </p:blipFill>
        <p:spPr>
          <a:xfrm>
            <a:off x="13975705" y="11760959"/>
            <a:ext cx="2361925" cy="1180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6"/>
          <p:cNvPicPr preferRelativeResize="0"/>
          <p:nvPr/>
        </p:nvPicPr>
        <p:blipFill rotWithShape="1">
          <a:blip r:embed="rId33">
            <a:alphaModFix/>
          </a:blip>
          <a:srcRect b="0" l="0" r="0" t="0"/>
          <a:stretch/>
        </p:blipFill>
        <p:spPr>
          <a:xfrm>
            <a:off x="17118616" y="6977141"/>
            <a:ext cx="2358245" cy="1179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6"/>
          <p:cNvPicPr preferRelativeResize="0"/>
          <p:nvPr/>
        </p:nvPicPr>
        <p:blipFill rotWithShape="1">
          <a:blip r:embed="rId34">
            <a:alphaModFix/>
          </a:blip>
          <a:srcRect b="0" l="0" r="0" t="0"/>
          <a:stretch/>
        </p:blipFill>
        <p:spPr>
          <a:xfrm>
            <a:off x="17068234" y="3774555"/>
            <a:ext cx="2408628" cy="1204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6"/>
          <p:cNvPicPr preferRelativeResize="0"/>
          <p:nvPr/>
        </p:nvPicPr>
        <p:blipFill rotWithShape="1">
          <a:blip r:embed="rId35">
            <a:alphaModFix/>
          </a:blip>
          <a:srcRect b="0" l="0" r="0" t="0"/>
          <a:stretch/>
        </p:blipFill>
        <p:spPr>
          <a:xfrm>
            <a:off x="17126811" y="8566085"/>
            <a:ext cx="2350050" cy="117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/>
          <p:cNvPicPr preferRelativeResize="0"/>
          <p:nvPr/>
        </p:nvPicPr>
        <p:blipFill rotWithShape="1">
          <a:blip r:embed="rId36">
            <a:alphaModFix/>
          </a:blip>
          <a:srcRect b="0" l="0" r="0" t="0"/>
          <a:stretch/>
        </p:blipFill>
        <p:spPr>
          <a:xfrm>
            <a:off x="17111766" y="10154381"/>
            <a:ext cx="2350050" cy="117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6"/>
          <p:cNvPicPr preferRelativeResize="0"/>
          <p:nvPr/>
        </p:nvPicPr>
        <p:blipFill rotWithShape="1">
          <a:blip r:embed="rId37">
            <a:alphaModFix/>
          </a:blip>
          <a:srcRect b="0" l="0" r="0" t="0"/>
          <a:stretch/>
        </p:blipFill>
        <p:spPr>
          <a:xfrm>
            <a:off x="17118616" y="5388377"/>
            <a:ext cx="2358245" cy="1179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6"/>
          <p:cNvPicPr preferRelativeResize="0"/>
          <p:nvPr/>
        </p:nvPicPr>
        <p:blipFill rotWithShape="1">
          <a:blip r:embed="rId38">
            <a:alphaModFix/>
          </a:blip>
          <a:srcRect b="0" l="0" r="0" t="0"/>
          <a:stretch/>
        </p:blipFill>
        <p:spPr>
          <a:xfrm>
            <a:off x="20247116" y="3793266"/>
            <a:ext cx="2355535" cy="1177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6"/>
          <p:cNvPicPr preferRelativeResize="0"/>
          <p:nvPr/>
        </p:nvPicPr>
        <p:blipFill rotWithShape="1">
          <a:blip r:embed="rId39">
            <a:alphaModFix/>
          </a:blip>
          <a:srcRect b="0" l="0" r="0" t="0"/>
          <a:stretch/>
        </p:blipFill>
        <p:spPr>
          <a:xfrm>
            <a:off x="20232805" y="5380541"/>
            <a:ext cx="2369845" cy="1184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6"/>
          <p:cNvPicPr preferRelativeResize="0"/>
          <p:nvPr/>
        </p:nvPicPr>
        <p:blipFill rotWithShape="1">
          <a:blip r:embed="rId40">
            <a:alphaModFix/>
          </a:blip>
          <a:srcRect b="0" l="0" r="0" t="0"/>
          <a:stretch/>
        </p:blipFill>
        <p:spPr>
          <a:xfrm>
            <a:off x="20267002" y="11746232"/>
            <a:ext cx="2335647" cy="1167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6"/>
          <p:cNvPicPr preferRelativeResize="0"/>
          <p:nvPr/>
        </p:nvPicPr>
        <p:blipFill rotWithShape="1">
          <a:blip r:embed="rId41">
            <a:alphaModFix/>
          </a:blip>
          <a:srcRect b="0" l="0" r="0" t="0"/>
          <a:stretch/>
        </p:blipFill>
        <p:spPr>
          <a:xfrm>
            <a:off x="20267002" y="8566752"/>
            <a:ext cx="2348710" cy="1174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6"/>
          <p:cNvPicPr preferRelativeResize="0"/>
          <p:nvPr/>
        </p:nvPicPr>
        <p:blipFill rotWithShape="1">
          <a:blip r:embed="rId42">
            <a:alphaModFix/>
          </a:blip>
          <a:srcRect b="0" l="0" r="0" t="0"/>
          <a:stretch/>
        </p:blipFill>
        <p:spPr>
          <a:xfrm>
            <a:off x="20245494" y="6972462"/>
            <a:ext cx="2391727" cy="1195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6"/>
          <p:cNvPicPr preferRelativeResize="0"/>
          <p:nvPr/>
        </p:nvPicPr>
        <p:blipFill rotWithShape="1">
          <a:blip r:embed="rId43">
            <a:alphaModFix/>
          </a:blip>
          <a:srcRect b="0" l="0" r="0" t="0"/>
          <a:stretch/>
        </p:blipFill>
        <p:spPr>
          <a:xfrm>
            <a:off x="20256791" y="10169892"/>
            <a:ext cx="2345858" cy="1172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6"/>
          <p:cNvPicPr preferRelativeResize="0"/>
          <p:nvPr/>
        </p:nvPicPr>
        <p:blipFill rotWithShape="1">
          <a:blip r:embed="rId44">
            <a:alphaModFix/>
          </a:blip>
          <a:srcRect b="0" l="0" r="0" t="0"/>
          <a:stretch/>
        </p:blipFill>
        <p:spPr>
          <a:xfrm>
            <a:off x="17121355" y="11818884"/>
            <a:ext cx="2361925" cy="1180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7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/>
              <a:t>OFFICES</a:t>
            </a:r>
            <a:endParaRPr/>
          </a:p>
        </p:txBody>
      </p:sp>
      <p:sp>
        <p:nvSpPr>
          <p:cNvPr id="186" name="Google Shape;186;p27"/>
          <p:cNvSpPr/>
          <p:nvPr/>
        </p:nvSpPr>
        <p:spPr>
          <a:xfrm>
            <a:off x="1524531" y="9199050"/>
            <a:ext cx="3680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Poppins SemiBold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HAMBURG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87" name="Google Shape;187;p27"/>
          <p:cNvSpPr/>
          <p:nvPr/>
        </p:nvSpPr>
        <p:spPr>
          <a:xfrm>
            <a:off x="699975" y="10084675"/>
            <a:ext cx="5329500" cy="273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108725" spcFirstLastPara="1" rIns="108725" wrap="square" tIns="1087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Poppins Light"/>
              <a:buNone/>
            </a:pP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Consulting</a:t>
            </a: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, UX &amp; Design, 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Frontend Development, Project Management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endParaRPr sz="2400"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188" name="Google Shape;188;p27"/>
          <p:cNvSpPr/>
          <p:nvPr/>
        </p:nvSpPr>
        <p:spPr>
          <a:xfrm>
            <a:off x="7332991" y="9199050"/>
            <a:ext cx="3680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Poppins SemiBold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LEIPZIG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89" name="Google Shape;189;p27"/>
          <p:cNvSpPr/>
          <p:nvPr/>
        </p:nvSpPr>
        <p:spPr>
          <a:xfrm>
            <a:off x="13141429" y="9199050"/>
            <a:ext cx="3680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Poppins SemiBold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ERFURT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190" name="Google Shape;190;p27"/>
          <p:cNvCxnSpPr/>
          <p:nvPr/>
        </p:nvCxnSpPr>
        <p:spPr>
          <a:xfrm>
            <a:off x="699975" y="8819375"/>
            <a:ext cx="5334000" cy="0"/>
          </a:xfrm>
          <a:prstGeom prst="straightConnector1">
            <a:avLst/>
          </a:prstGeom>
          <a:noFill/>
          <a:ln cap="flat" cmpd="sng" w="7620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91" name="Google Shape;191;p27"/>
          <p:cNvPicPr preferRelativeResize="0"/>
          <p:nvPr/>
        </p:nvPicPr>
        <p:blipFill rotWithShape="1">
          <a:blip r:embed="rId3">
            <a:alphaModFix/>
          </a:blip>
          <a:srcRect b="9807" l="17059" r="26283" t="9807"/>
          <a:stretch/>
        </p:blipFill>
        <p:spPr>
          <a:xfrm>
            <a:off x="699975" y="3489850"/>
            <a:ext cx="5329511" cy="5329531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7"/>
          <p:cNvSpPr/>
          <p:nvPr/>
        </p:nvSpPr>
        <p:spPr>
          <a:xfrm>
            <a:off x="6286500" y="10084675"/>
            <a:ext cx="5773500" cy="5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108725" spcFirstLastPara="1" rIns="108725" wrap="square" tIns="1087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Poppins Light"/>
              <a:buNone/>
            </a:pP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Consulting</a:t>
            </a: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, UX &amp; Design, 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Front- and Backend Development, Project Management, Azure and AWS 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Cloud Services, Q</a:t>
            </a: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uality Assurance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Administration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endParaRPr sz="2400"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193" name="Google Shape;193;p27"/>
          <p:cNvSpPr/>
          <p:nvPr/>
        </p:nvSpPr>
        <p:spPr>
          <a:xfrm>
            <a:off x="12318975" y="10097175"/>
            <a:ext cx="5329500" cy="5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108725" spcFirstLastPara="1" rIns="108725" wrap="square" tIns="1087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Poppins Light"/>
              <a:buNone/>
            </a:pP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Consulting</a:t>
            </a: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, UX &amp; Design, 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Frontend Development, Project Management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endParaRPr sz="2400"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cxnSp>
        <p:nvCxnSpPr>
          <p:cNvPr id="194" name="Google Shape;194;p27"/>
          <p:cNvCxnSpPr/>
          <p:nvPr/>
        </p:nvCxnSpPr>
        <p:spPr>
          <a:xfrm>
            <a:off x="6503950" y="8819375"/>
            <a:ext cx="5334000" cy="0"/>
          </a:xfrm>
          <a:prstGeom prst="straightConnector1">
            <a:avLst/>
          </a:prstGeom>
          <a:noFill/>
          <a:ln cap="flat" cmpd="sng" w="7620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27"/>
          <p:cNvCxnSpPr/>
          <p:nvPr/>
        </p:nvCxnSpPr>
        <p:spPr>
          <a:xfrm>
            <a:off x="12314625" y="8824125"/>
            <a:ext cx="5334000" cy="0"/>
          </a:xfrm>
          <a:prstGeom prst="straightConnector1">
            <a:avLst/>
          </a:prstGeom>
          <a:noFill/>
          <a:ln cap="flat" cmpd="sng" w="7620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27"/>
          <p:cNvCxnSpPr/>
          <p:nvPr/>
        </p:nvCxnSpPr>
        <p:spPr>
          <a:xfrm>
            <a:off x="18101325" y="8824125"/>
            <a:ext cx="5334000" cy="0"/>
          </a:xfrm>
          <a:prstGeom prst="straightConnector1">
            <a:avLst/>
          </a:prstGeom>
          <a:noFill/>
          <a:ln cap="flat" cmpd="sng" w="7620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97" name="Google Shape;19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08425" y="3489850"/>
            <a:ext cx="5329531" cy="53295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7"/>
          <p:cNvPicPr preferRelativeResize="0"/>
          <p:nvPr/>
        </p:nvPicPr>
        <p:blipFill rotWithShape="1">
          <a:blip r:embed="rId5">
            <a:alphaModFix/>
          </a:blip>
          <a:srcRect b="6924" l="43531" r="0" t="8522"/>
          <a:stretch/>
        </p:blipFill>
        <p:spPr>
          <a:xfrm>
            <a:off x="12316874" y="3489850"/>
            <a:ext cx="5329509" cy="5329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103574" y="3489850"/>
            <a:ext cx="5329510" cy="532951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7"/>
          <p:cNvSpPr/>
          <p:nvPr/>
        </p:nvSpPr>
        <p:spPr>
          <a:xfrm>
            <a:off x="18928129" y="9199050"/>
            <a:ext cx="3680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Poppins SemiBold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MÜNCHEN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01" name="Google Shape;201;p27"/>
          <p:cNvSpPr/>
          <p:nvPr/>
        </p:nvSpPr>
        <p:spPr>
          <a:xfrm>
            <a:off x="18103575" y="10084675"/>
            <a:ext cx="5329500" cy="27360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108725" spcFirstLastPara="1" rIns="108725" wrap="square" tIns="1087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Font typeface="Poppins Light"/>
              <a:buNone/>
            </a:pP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Consulting</a:t>
            </a: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, UX &amp; Design, 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Frontend Development, Project Management</a:t>
            </a: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br>
              <a:rPr lang="de" sz="24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endParaRPr sz="2400"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8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/>
              <a:t>HOW THE JOURNEY STARTED</a:t>
            </a:r>
            <a:endParaRPr/>
          </a:p>
        </p:txBody>
      </p:sp>
      <p:sp>
        <p:nvSpPr>
          <p:cNvPr id="207" name="Google Shape;207;p28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08" name="Google Shape;208;p28"/>
          <p:cNvCxnSpPr/>
          <p:nvPr/>
        </p:nvCxnSpPr>
        <p:spPr>
          <a:xfrm>
            <a:off x="0" y="6075848"/>
            <a:ext cx="24120000" cy="0"/>
          </a:xfrm>
          <a:prstGeom prst="straightConnector1">
            <a:avLst/>
          </a:prstGeom>
          <a:noFill/>
          <a:ln cap="flat" cmpd="sng" w="762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09" name="Google Shape;209;p28"/>
          <p:cNvSpPr/>
          <p:nvPr/>
        </p:nvSpPr>
        <p:spPr>
          <a:xfrm>
            <a:off x="3515160" y="5898615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10" name="Google Shape;210;p28"/>
          <p:cNvSpPr/>
          <p:nvPr/>
        </p:nvSpPr>
        <p:spPr>
          <a:xfrm>
            <a:off x="9065343" y="5898690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11" name="Google Shape;211;p28"/>
          <p:cNvSpPr/>
          <p:nvPr/>
        </p:nvSpPr>
        <p:spPr>
          <a:xfrm>
            <a:off x="20165780" y="5898615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12" name="Google Shape;212;p28"/>
          <p:cNvSpPr/>
          <p:nvPr/>
        </p:nvSpPr>
        <p:spPr>
          <a:xfrm>
            <a:off x="14699170" y="5898615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13" name="Google Shape;213;p28"/>
          <p:cNvSpPr txBox="1"/>
          <p:nvPr/>
        </p:nvSpPr>
        <p:spPr>
          <a:xfrm>
            <a:off x="7034075" y="8414700"/>
            <a:ext cx="52476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Content-based filtering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Collaborative filtering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Feedback models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14" name="Google Shape;214;p28"/>
          <p:cNvSpPr txBox="1"/>
          <p:nvPr/>
        </p:nvSpPr>
        <p:spPr>
          <a:xfrm>
            <a:off x="12563150" y="8437475"/>
            <a:ext cx="49941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Different feature sets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Different s</a:t>
            </a: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corings for user feedback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15" name="Google Shape;215;p28"/>
          <p:cNvSpPr txBox="1"/>
          <p:nvPr/>
        </p:nvSpPr>
        <p:spPr>
          <a:xfrm>
            <a:off x="1462800" y="8450125"/>
            <a:ext cx="48258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-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Recommendations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-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Tracking data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-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Existing endpoints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16" name="Google Shape;216;p28"/>
          <p:cNvSpPr txBox="1"/>
          <p:nvPr/>
        </p:nvSpPr>
        <p:spPr>
          <a:xfrm>
            <a:off x="1462775" y="7066182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CUSTOMER REQUEST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17" name="Google Shape;217;p28"/>
          <p:cNvSpPr txBox="1"/>
          <p:nvPr/>
        </p:nvSpPr>
        <p:spPr>
          <a:xfrm>
            <a:off x="6288500" y="7142375"/>
            <a:ext cx="55287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MATCHBOX</a:t>
            </a:r>
            <a:b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</a:b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RECOMMENDER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18" name="Google Shape;218;p28"/>
          <p:cNvSpPr txBox="1"/>
          <p:nvPr/>
        </p:nvSpPr>
        <p:spPr>
          <a:xfrm>
            <a:off x="12563150" y="7109782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PROTOTYPES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19" name="Google Shape;219;p28"/>
          <p:cNvSpPr txBox="1"/>
          <p:nvPr/>
        </p:nvSpPr>
        <p:spPr>
          <a:xfrm>
            <a:off x="18070275" y="7109782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EVALUATION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20" name="Google Shape;220;p28"/>
          <p:cNvSpPr/>
          <p:nvPr/>
        </p:nvSpPr>
        <p:spPr>
          <a:xfrm>
            <a:off x="3265775" y="4436471"/>
            <a:ext cx="937800" cy="937800"/>
          </a:xfrm>
          <a:custGeom>
            <a:rect b="b" l="l" r="r" t="t"/>
            <a:pathLst>
              <a:path extrusionOk="0" h="120000" w="120000">
                <a:moveTo>
                  <a:pt x="68227" y="110255"/>
                </a:moveTo>
                <a:lnTo>
                  <a:pt x="52294" y="71566"/>
                </a:lnTo>
                <a:lnTo>
                  <a:pt x="109194" y="14666"/>
                </a:lnTo>
                <a:cubicBezTo>
                  <a:pt x="109194" y="14666"/>
                  <a:pt x="68227" y="110255"/>
                  <a:pt x="68227" y="110255"/>
                </a:cubicBezTo>
                <a:close/>
                <a:moveTo>
                  <a:pt x="9750" y="51777"/>
                </a:moveTo>
                <a:lnTo>
                  <a:pt x="105333" y="10805"/>
                </a:lnTo>
                <a:lnTo>
                  <a:pt x="48438" y="67705"/>
                </a:lnTo>
                <a:cubicBezTo>
                  <a:pt x="48438" y="67705"/>
                  <a:pt x="9750" y="51777"/>
                  <a:pt x="9750" y="51777"/>
                </a:cubicBezTo>
                <a:close/>
                <a:moveTo>
                  <a:pt x="120000" y="2727"/>
                </a:moveTo>
                <a:cubicBezTo>
                  <a:pt x="120000" y="1222"/>
                  <a:pt x="118777" y="0"/>
                  <a:pt x="117272" y="0"/>
                </a:cubicBezTo>
                <a:cubicBezTo>
                  <a:pt x="116855" y="0"/>
                  <a:pt x="116466" y="111"/>
                  <a:pt x="116111" y="288"/>
                </a:cubicBezTo>
                <a:lnTo>
                  <a:pt x="116100" y="266"/>
                </a:lnTo>
                <a:lnTo>
                  <a:pt x="1677" y="49305"/>
                </a:lnTo>
                <a:cubicBezTo>
                  <a:pt x="1672" y="49305"/>
                  <a:pt x="1661" y="49311"/>
                  <a:pt x="1650" y="49316"/>
                </a:cubicBezTo>
                <a:lnTo>
                  <a:pt x="1555" y="49361"/>
                </a:lnTo>
                <a:lnTo>
                  <a:pt x="1561" y="49372"/>
                </a:lnTo>
                <a:cubicBezTo>
                  <a:pt x="644" y="49816"/>
                  <a:pt x="0" y="50733"/>
                  <a:pt x="0" y="51816"/>
                </a:cubicBezTo>
                <a:cubicBezTo>
                  <a:pt x="0" y="53055"/>
                  <a:pt x="838" y="54061"/>
                  <a:pt x="1972" y="54394"/>
                </a:cubicBezTo>
                <a:lnTo>
                  <a:pt x="1961" y="54438"/>
                </a:lnTo>
                <a:lnTo>
                  <a:pt x="47011" y="72988"/>
                </a:lnTo>
                <a:lnTo>
                  <a:pt x="65561" y="118044"/>
                </a:lnTo>
                <a:lnTo>
                  <a:pt x="65605" y="118027"/>
                </a:lnTo>
                <a:cubicBezTo>
                  <a:pt x="65938" y="119161"/>
                  <a:pt x="66944" y="120000"/>
                  <a:pt x="68183" y="120000"/>
                </a:cubicBezTo>
                <a:cubicBezTo>
                  <a:pt x="69266" y="120000"/>
                  <a:pt x="70188" y="119355"/>
                  <a:pt x="70627" y="118438"/>
                </a:cubicBezTo>
                <a:lnTo>
                  <a:pt x="70644" y="118444"/>
                </a:lnTo>
                <a:lnTo>
                  <a:pt x="70683" y="118350"/>
                </a:lnTo>
                <a:cubicBezTo>
                  <a:pt x="70688" y="118338"/>
                  <a:pt x="70694" y="118333"/>
                  <a:pt x="70694" y="118322"/>
                </a:cubicBezTo>
                <a:lnTo>
                  <a:pt x="119738" y="3900"/>
                </a:lnTo>
                <a:lnTo>
                  <a:pt x="119705" y="3883"/>
                </a:lnTo>
                <a:cubicBezTo>
                  <a:pt x="119877" y="3533"/>
                  <a:pt x="120000" y="3150"/>
                  <a:pt x="120000" y="2727"/>
                </a:cubicBezTo>
                <a:moveTo>
                  <a:pt x="43638" y="90000"/>
                </a:moveTo>
                <a:cubicBezTo>
                  <a:pt x="42883" y="90000"/>
                  <a:pt x="42200" y="90305"/>
                  <a:pt x="41705" y="90800"/>
                </a:cubicBezTo>
                <a:lnTo>
                  <a:pt x="33527" y="98983"/>
                </a:lnTo>
                <a:cubicBezTo>
                  <a:pt x="33033" y="99472"/>
                  <a:pt x="32727" y="100161"/>
                  <a:pt x="32727" y="100911"/>
                </a:cubicBezTo>
                <a:cubicBezTo>
                  <a:pt x="32727" y="102416"/>
                  <a:pt x="33950" y="103638"/>
                  <a:pt x="35455" y="103638"/>
                </a:cubicBezTo>
                <a:cubicBezTo>
                  <a:pt x="36205" y="103638"/>
                  <a:pt x="36888" y="103333"/>
                  <a:pt x="37383" y="102838"/>
                </a:cubicBezTo>
                <a:lnTo>
                  <a:pt x="45566" y="94655"/>
                </a:lnTo>
                <a:cubicBezTo>
                  <a:pt x="46061" y="94166"/>
                  <a:pt x="46361" y="93483"/>
                  <a:pt x="46361" y="92727"/>
                </a:cubicBezTo>
                <a:cubicBezTo>
                  <a:pt x="46361" y="91222"/>
                  <a:pt x="45144" y="90000"/>
                  <a:pt x="43638" y="90000"/>
                </a:cubicBezTo>
                <a:moveTo>
                  <a:pt x="43638" y="79094"/>
                </a:moveTo>
                <a:cubicBezTo>
                  <a:pt x="43638" y="77588"/>
                  <a:pt x="42416" y="76361"/>
                  <a:pt x="40911" y="76361"/>
                </a:cubicBezTo>
                <a:cubicBezTo>
                  <a:pt x="40155" y="76361"/>
                  <a:pt x="39472" y="76672"/>
                  <a:pt x="38983" y="77161"/>
                </a:cubicBezTo>
                <a:lnTo>
                  <a:pt x="11705" y="104433"/>
                </a:lnTo>
                <a:cubicBezTo>
                  <a:pt x="11216" y="104933"/>
                  <a:pt x="10911" y="105616"/>
                  <a:pt x="10911" y="106361"/>
                </a:cubicBezTo>
                <a:cubicBezTo>
                  <a:pt x="10911" y="107872"/>
                  <a:pt x="12133" y="109088"/>
                  <a:pt x="13638" y="109088"/>
                </a:cubicBezTo>
                <a:cubicBezTo>
                  <a:pt x="14388" y="109088"/>
                  <a:pt x="15072" y="108788"/>
                  <a:pt x="15566" y="108294"/>
                </a:cubicBezTo>
                <a:lnTo>
                  <a:pt x="42838" y="81016"/>
                </a:lnTo>
                <a:cubicBezTo>
                  <a:pt x="43333" y="80527"/>
                  <a:pt x="43638" y="79844"/>
                  <a:pt x="43638" y="79094"/>
                </a:cubicBezTo>
                <a:moveTo>
                  <a:pt x="26472" y="81016"/>
                </a:moveTo>
                <a:lnTo>
                  <a:pt x="29200" y="78294"/>
                </a:lnTo>
                <a:cubicBezTo>
                  <a:pt x="29694" y="77800"/>
                  <a:pt x="30000" y="77116"/>
                  <a:pt x="30000" y="76361"/>
                </a:cubicBezTo>
                <a:cubicBezTo>
                  <a:pt x="30000" y="74861"/>
                  <a:pt x="28777" y="73638"/>
                  <a:pt x="27272" y="73638"/>
                </a:cubicBezTo>
                <a:cubicBezTo>
                  <a:pt x="26522" y="73638"/>
                  <a:pt x="25838" y="73944"/>
                  <a:pt x="25344" y="74433"/>
                </a:cubicBezTo>
                <a:lnTo>
                  <a:pt x="22616" y="77161"/>
                </a:lnTo>
                <a:cubicBezTo>
                  <a:pt x="22122" y="77661"/>
                  <a:pt x="21816" y="78338"/>
                  <a:pt x="21816" y="79094"/>
                </a:cubicBezTo>
                <a:cubicBezTo>
                  <a:pt x="21816" y="80594"/>
                  <a:pt x="23038" y="81816"/>
                  <a:pt x="24544" y="81816"/>
                </a:cubicBezTo>
                <a:cubicBezTo>
                  <a:pt x="25300" y="81816"/>
                  <a:pt x="25977" y="81516"/>
                  <a:pt x="26472" y="81016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21" name="Google Shape;221;p28"/>
          <p:cNvSpPr/>
          <p:nvPr/>
        </p:nvSpPr>
        <p:spPr>
          <a:xfrm>
            <a:off x="8663204" y="4326766"/>
            <a:ext cx="1157100" cy="1157100"/>
          </a:xfrm>
          <a:custGeom>
            <a:rect b="b" l="l" r="r" t="t"/>
            <a:pathLst>
              <a:path extrusionOk="0" h="120000" w="120000">
                <a:moveTo>
                  <a:pt x="114544" y="109088"/>
                </a:moveTo>
                <a:cubicBezTo>
                  <a:pt x="114544" y="112100"/>
                  <a:pt x="112100" y="114550"/>
                  <a:pt x="109088" y="114550"/>
                </a:cubicBezTo>
                <a:lnTo>
                  <a:pt x="10911" y="114550"/>
                </a:lnTo>
                <a:cubicBezTo>
                  <a:pt x="7900" y="114550"/>
                  <a:pt x="5455" y="112100"/>
                  <a:pt x="5455" y="109088"/>
                </a:cubicBezTo>
                <a:lnTo>
                  <a:pt x="5455" y="10911"/>
                </a:lnTo>
                <a:cubicBezTo>
                  <a:pt x="5455" y="7900"/>
                  <a:pt x="7900" y="5455"/>
                  <a:pt x="10911" y="5455"/>
                </a:cubicBezTo>
                <a:lnTo>
                  <a:pt x="109088" y="5455"/>
                </a:lnTo>
                <a:cubicBezTo>
                  <a:pt x="112100" y="5455"/>
                  <a:pt x="114544" y="7900"/>
                  <a:pt x="114544" y="10911"/>
                </a:cubicBezTo>
                <a:cubicBezTo>
                  <a:pt x="114544" y="10911"/>
                  <a:pt x="114544" y="109088"/>
                  <a:pt x="114544" y="109088"/>
                </a:cubicBezTo>
                <a:close/>
                <a:moveTo>
                  <a:pt x="109088" y="0"/>
                </a:moveTo>
                <a:lnTo>
                  <a:pt x="10911" y="0"/>
                </a:lnTo>
                <a:cubicBezTo>
                  <a:pt x="4883" y="0"/>
                  <a:pt x="0" y="4883"/>
                  <a:pt x="0" y="10911"/>
                </a:cubicBezTo>
                <a:lnTo>
                  <a:pt x="0" y="109088"/>
                </a:lnTo>
                <a:cubicBezTo>
                  <a:pt x="0" y="115116"/>
                  <a:pt x="4883" y="120000"/>
                  <a:pt x="10911" y="120000"/>
                </a:cubicBezTo>
                <a:lnTo>
                  <a:pt x="109088" y="120000"/>
                </a:lnTo>
                <a:cubicBezTo>
                  <a:pt x="115116" y="120000"/>
                  <a:pt x="120000" y="115116"/>
                  <a:pt x="120000" y="109088"/>
                </a:cubicBezTo>
                <a:lnTo>
                  <a:pt x="120000" y="10911"/>
                </a:lnTo>
                <a:cubicBezTo>
                  <a:pt x="120000" y="4883"/>
                  <a:pt x="115116" y="0"/>
                  <a:pt x="109088" y="0"/>
                </a:cubicBezTo>
                <a:moveTo>
                  <a:pt x="43638" y="35455"/>
                </a:moveTo>
                <a:cubicBezTo>
                  <a:pt x="40627" y="35455"/>
                  <a:pt x="38183" y="33016"/>
                  <a:pt x="38183" y="30000"/>
                </a:cubicBezTo>
                <a:cubicBezTo>
                  <a:pt x="38183" y="26988"/>
                  <a:pt x="40627" y="24544"/>
                  <a:pt x="43638" y="24544"/>
                </a:cubicBezTo>
                <a:cubicBezTo>
                  <a:pt x="46644" y="24544"/>
                  <a:pt x="49088" y="26988"/>
                  <a:pt x="49088" y="30000"/>
                </a:cubicBezTo>
                <a:cubicBezTo>
                  <a:pt x="49088" y="33016"/>
                  <a:pt x="46644" y="35455"/>
                  <a:pt x="43638" y="35455"/>
                </a:cubicBezTo>
                <a:moveTo>
                  <a:pt x="100911" y="27272"/>
                </a:moveTo>
                <a:lnTo>
                  <a:pt x="54161" y="27272"/>
                </a:lnTo>
                <a:cubicBezTo>
                  <a:pt x="52944" y="22577"/>
                  <a:pt x="48711" y="19088"/>
                  <a:pt x="43638" y="19088"/>
                </a:cubicBezTo>
                <a:cubicBezTo>
                  <a:pt x="38561" y="19088"/>
                  <a:pt x="34333" y="22577"/>
                  <a:pt x="33111" y="27272"/>
                </a:cubicBezTo>
                <a:lnTo>
                  <a:pt x="19088" y="27272"/>
                </a:lnTo>
                <a:cubicBezTo>
                  <a:pt x="17583" y="27272"/>
                  <a:pt x="16361" y="28494"/>
                  <a:pt x="16361" y="30000"/>
                </a:cubicBezTo>
                <a:cubicBezTo>
                  <a:pt x="16361" y="31511"/>
                  <a:pt x="17583" y="32727"/>
                  <a:pt x="19088" y="32727"/>
                </a:cubicBezTo>
                <a:lnTo>
                  <a:pt x="33111" y="32727"/>
                </a:lnTo>
                <a:cubicBezTo>
                  <a:pt x="34333" y="37427"/>
                  <a:pt x="38561" y="40911"/>
                  <a:pt x="43638" y="40911"/>
                </a:cubicBezTo>
                <a:cubicBezTo>
                  <a:pt x="48711" y="40911"/>
                  <a:pt x="52944" y="37427"/>
                  <a:pt x="54161" y="32727"/>
                </a:cubicBezTo>
                <a:lnTo>
                  <a:pt x="100911" y="32727"/>
                </a:lnTo>
                <a:cubicBezTo>
                  <a:pt x="102416" y="32727"/>
                  <a:pt x="103638" y="31511"/>
                  <a:pt x="103638" y="30000"/>
                </a:cubicBezTo>
                <a:cubicBezTo>
                  <a:pt x="103638" y="28494"/>
                  <a:pt x="102416" y="27272"/>
                  <a:pt x="100911" y="27272"/>
                </a:cubicBezTo>
                <a:moveTo>
                  <a:pt x="81816" y="65455"/>
                </a:moveTo>
                <a:cubicBezTo>
                  <a:pt x="78811" y="65455"/>
                  <a:pt x="76361" y="63011"/>
                  <a:pt x="76361" y="60000"/>
                </a:cubicBezTo>
                <a:cubicBezTo>
                  <a:pt x="76361" y="56988"/>
                  <a:pt x="78811" y="54544"/>
                  <a:pt x="81816" y="54544"/>
                </a:cubicBezTo>
                <a:cubicBezTo>
                  <a:pt x="84827" y="54544"/>
                  <a:pt x="87272" y="56988"/>
                  <a:pt x="87272" y="60000"/>
                </a:cubicBezTo>
                <a:cubicBezTo>
                  <a:pt x="87272" y="63011"/>
                  <a:pt x="84827" y="65455"/>
                  <a:pt x="81816" y="65455"/>
                </a:cubicBezTo>
                <a:moveTo>
                  <a:pt x="100911" y="57277"/>
                </a:moveTo>
                <a:lnTo>
                  <a:pt x="92338" y="57277"/>
                </a:lnTo>
                <a:cubicBezTo>
                  <a:pt x="91122" y="52577"/>
                  <a:pt x="86894" y="49088"/>
                  <a:pt x="81816" y="49088"/>
                </a:cubicBezTo>
                <a:cubicBezTo>
                  <a:pt x="76744" y="49088"/>
                  <a:pt x="72511" y="52577"/>
                  <a:pt x="71294" y="57277"/>
                </a:cubicBezTo>
                <a:lnTo>
                  <a:pt x="19088" y="57277"/>
                </a:lnTo>
                <a:cubicBezTo>
                  <a:pt x="17583" y="57277"/>
                  <a:pt x="16361" y="58494"/>
                  <a:pt x="16361" y="60000"/>
                </a:cubicBezTo>
                <a:cubicBezTo>
                  <a:pt x="16361" y="61511"/>
                  <a:pt x="17583" y="62727"/>
                  <a:pt x="19088" y="62727"/>
                </a:cubicBezTo>
                <a:lnTo>
                  <a:pt x="71294" y="62727"/>
                </a:lnTo>
                <a:cubicBezTo>
                  <a:pt x="72511" y="67427"/>
                  <a:pt x="76744" y="70911"/>
                  <a:pt x="81816" y="70911"/>
                </a:cubicBezTo>
                <a:cubicBezTo>
                  <a:pt x="86894" y="70911"/>
                  <a:pt x="91122" y="67427"/>
                  <a:pt x="92338" y="62727"/>
                </a:cubicBezTo>
                <a:lnTo>
                  <a:pt x="100911" y="62727"/>
                </a:lnTo>
                <a:cubicBezTo>
                  <a:pt x="102416" y="62727"/>
                  <a:pt x="103638" y="61511"/>
                  <a:pt x="103638" y="60000"/>
                </a:cubicBezTo>
                <a:cubicBezTo>
                  <a:pt x="103638" y="58494"/>
                  <a:pt x="102416" y="57277"/>
                  <a:pt x="100911" y="57277"/>
                </a:cubicBezTo>
                <a:moveTo>
                  <a:pt x="54544" y="95455"/>
                </a:moveTo>
                <a:cubicBezTo>
                  <a:pt x="51533" y="95455"/>
                  <a:pt x="49088" y="93016"/>
                  <a:pt x="49088" y="90000"/>
                </a:cubicBezTo>
                <a:cubicBezTo>
                  <a:pt x="49088" y="86988"/>
                  <a:pt x="51533" y="84544"/>
                  <a:pt x="54544" y="84544"/>
                </a:cubicBezTo>
                <a:cubicBezTo>
                  <a:pt x="57555" y="84544"/>
                  <a:pt x="60000" y="86988"/>
                  <a:pt x="60000" y="90000"/>
                </a:cubicBezTo>
                <a:cubicBezTo>
                  <a:pt x="60000" y="93016"/>
                  <a:pt x="57555" y="95455"/>
                  <a:pt x="54544" y="95455"/>
                </a:cubicBezTo>
                <a:moveTo>
                  <a:pt x="100911" y="87272"/>
                </a:moveTo>
                <a:lnTo>
                  <a:pt x="65066" y="87272"/>
                </a:lnTo>
                <a:cubicBezTo>
                  <a:pt x="63850" y="82572"/>
                  <a:pt x="59622" y="79094"/>
                  <a:pt x="54544" y="79094"/>
                </a:cubicBezTo>
                <a:cubicBezTo>
                  <a:pt x="49466" y="79094"/>
                  <a:pt x="45238" y="82572"/>
                  <a:pt x="44022" y="87272"/>
                </a:cubicBezTo>
                <a:lnTo>
                  <a:pt x="19088" y="87272"/>
                </a:lnTo>
                <a:cubicBezTo>
                  <a:pt x="17583" y="87272"/>
                  <a:pt x="16361" y="88494"/>
                  <a:pt x="16361" y="90000"/>
                </a:cubicBezTo>
                <a:cubicBezTo>
                  <a:pt x="16361" y="91511"/>
                  <a:pt x="17583" y="92727"/>
                  <a:pt x="19088" y="92727"/>
                </a:cubicBezTo>
                <a:lnTo>
                  <a:pt x="44022" y="92727"/>
                </a:lnTo>
                <a:cubicBezTo>
                  <a:pt x="45238" y="97427"/>
                  <a:pt x="49466" y="100911"/>
                  <a:pt x="54544" y="100911"/>
                </a:cubicBezTo>
                <a:cubicBezTo>
                  <a:pt x="59622" y="100911"/>
                  <a:pt x="63850" y="97427"/>
                  <a:pt x="65066" y="92727"/>
                </a:cubicBezTo>
                <a:lnTo>
                  <a:pt x="100911" y="92727"/>
                </a:lnTo>
                <a:cubicBezTo>
                  <a:pt x="102416" y="92727"/>
                  <a:pt x="103638" y="91511"/>
                  <a:pt x="103638" y="90000"/>
                </a:cubicBezTo>
                <a:cubicBezTo>
                  <a:pt x="103638" y="88494"/>
                  <a:pt x="102416" y="87272"/>
                  <a:pt x="100911" y="87272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22" name="Google Shape;222;p28"/>
          <p:cNvSpPr/>
          <p:nvPr/>
        </p:nvSpPr>
        <p:spPr>
          <a:xfrm>
            <a:off x="14297024" y="4373565"/>
            <a:ext cx="1157100" cy="1157100"/>
          </a:xfrm>
          <a:custGeom>
            <a:rect b="b" l="l" r="r" t="t"/>
            <a:pathLst>
              <a:path extrusionOk="0" h="120000" w="120000">
                <a:moveTo>
                  <a:pt x="14437" y="101711"/>
                </a:moveTo>
                <a:cubicBezTo>
                  <a:pt x="13941" y="102205"/>
                  <a:pt x="13636" y="102888"/>
                  <a:pt x="13636" y="103638"/>
                </a:cubicBezTo>
                <a:cubicBezTo>
                  <a:pt x="13636" y="105144"/>
                  <a:pt x="14860" y="106366"/>
                  <a:pt x="16366" y="106366"/>
                </a:cubicBezTo>
                <a:cubicBezTo>
                  <a:pt x="17871" y="106366"/>
                  <a:pt x="19090" y="105144"/>
                  <a:pt x="19090" y="103638"/>
                </a:cubicBezTo>
                <a:cubicBezTo>
                  <a:pt x="19090" y="102133"/>
                  <a:pt x="17871" y="100911"/>
                  <a:pt x="16366" y="100911"/>
                </a:cubicBezTo>
                <a:cubicBezTo>
                  <a:pt x="15610" y="100911"/>
                  <a:pt x="14928" y="101216"/>
                  <a:pt x="14437" y="101711"/>
                </a:cubicBezTo>
                <a:moveTo>
                  <a:pt x="115606" y="23772"/>
                </a:moveTo>
                <a:lnTo>
                  <a:pt x="113305" y="26066"/>
                </a:lnTo>
                <a:lnTo>
                  <a:pt x="113288" y="26044"/>
                </a:lnTo>
                <a:lnTo>
                  <a:pt x="99652" y="39683"/>
                </a:lnTo>
                <a:lnTo>
                  <a:pt x="99618" y="39650"/>
                </a:lnTo>
                <a:cubicBezTo>
                  <a:pt x="97153" y="42111"/>
                  <a:pt x="93753" y="43627"/>
                  <a:pt x="89997" y="43627"/>
                </a:cubicBezTo>
                <a:cubicBezTo>
                  <a:pt x="82473" y="43627"/>
                  <a:pt x="76377" y="37527"/>
                  <a:pt x="76377" y="30005"/>
                </a:cubicBezTo>
                <a:cubicBezTo>
                  <a:pt x="76377" y="26250"/>
                  <a:pt x="77900" y="22850"/>
                  <a:pt x="80353" y="20388"/>
                </a:cubicBezTo>
                <a:lnTo>
                  <a:pt x="76490" y="16527"/>
                </a:lnTo>
                <a:cubicBezTo>
                  <a:pt x="73038" y="19977"/>
                  <a:pt x="70895" y="24733"/>
                  <a:pt x="70895" y="30005"/>
                </a:cubicBezTo>
                <a:cubicBezTo>
                  <a:pt x="70895" y="40555"/>
                  <a:pt x="79445" y="49111"/>
                  <a:pt x="89997" y="49111"/>
                </a:cubicBezTo>
                <a:cubicBezTo>
                  <a:pt x="95270" y="49111"/>
                  <a:pt x="100030" y="46966"/>
                  <a:pt x="103475" y="43511"/>
                </a:cubicBezTo>
                <a:lnTo>
                  <a:pt x="103504" y="43538"/>
                </a:lnTo>
                <a:lnTo>
                  <a:pt x="113649" y="33394"/>
                </a:lnTo>
                <a:cubicBezTo>
                  <a:pt x="115702" y="40933"/>
                  <a:pt x="114726" y="48166"/>
                  <a:pt x="110198" y="52805"/>
                </a:cubicBezTo>
                <a:lnTo>
                  <a:pt x="95574" y="67766"/>
                </a:lnTo>
                <a:cubicBezTo>
                  <a:pt x="93646" y="69738"/>
                  <a:pt x="90820" y="70922"/>
                  <a:pt x="88034" y="70922"/>
                </a:cubicBezTo>
                <a:cubicBezTo>
                  <a:pt x="87921" y="70916"/>
                  <a:pt x="78689" y="70288"/>
                  <a:pt x="69468" y="64505"/>
                </a:cubicBezTo>
                <a:lnTo>
                  <a:pt x="69446" y="64555"/>
                </a:lnTo>
                <a:cubicBezTo>
                  <a:pt x="69023" y="64288"/>
                  <a:pt x="68549" y="64094"/>
                  <a:pt x="68013" y="64094"/>
                </a:cubicBezTo>
                <a:cubicBezTo>
                  <a:pt x="67094" y="64094"/>
                  <a:pt x="66316" y="64583"/>
                  <a:pt x="65820" y="65294"/>
                </a:cubicBezTo>
                <a:lnTo>
                  <a:pt x="65724" y="65233"/>
                </a:lnTo>
                <a:lnTo>
                  <a:pt x="24081" y="111350"/>
                </a:lnTo>
                <a:cubicBezTo>
                  <a:pt x="22101" y="113327"/>
                  <a:pt x="19377" y="114544"/>
                  <a:pt x="16366" y="114544"/>
                </a:cubicBezTo>
                <a:cubicBezTo>
                  <a:pt x="10337" y="114544"/>
                  <a:pt x="5453" y="109666"/>
                  <a:pt x="5453" y="103638"/>
                </a:cubicBezTo>
                <a:cubicBezTo>
                  <a:pt x="5453" y="100627"/>
                  <a:pt x="6677" y="97900"/>
                  <a:pt x="8651" y="95927"/>
                </a:cubicBezTo>
                <a:lnTo>
                  <a:pt x="54614" y="54450"/>
                </a:lnTo>
                <a:lnTo>
                  <a:pt x="54540" y="54366"/>
                </a:lnTo>
                <a:cubicBezTo>
                  <a:pt x="55245" y="53877"/>
                  <a:pt x="55742" y="53094"/>
                  <a:pt x="55742" y="52161"/>
                </a:cubicBezTo>
                <a:cubicBezTo>
                  <a:pt x="55742" y="51572"/>
                  <a:pt x="55516" y="51055"/>
                  <a:pt x="55195" y="50611"/>
                </a:cubicBezTo>
                <a:lnTo>
                  <a:pt x="55211" y="50594"/>
                </a:lnTo>
                <a:cubicBezTo>
                  <a:pt x="47316" y="40105"/>
                  <a:pt x="47034" y="32311"/>
                  <a:pt x="53835" y="24933"/>
                </a:cubicBezTo>
                <a:lnTo>
                  <a:pt x="68408" y="10027"/>
                </a:lnTo>
                <a:cubicBezTo>
                  <a:pt x="72102" y="6250"/>
                  <a:pt x="76930" y="5455"/>
                  <a:pt x="80330" y="5455"/>
                </a:cubicBezTo>
                <a:lnTo>
                  <a:pt x="80342" y="5455"/>
                </a:lnTo>
                <a:cubicBezTo>
                  <a:pt x="82400" y="5455"/>
                  <a:pt x="84526" y="5761"/>
                  <a:pt x="86658" y="6311"/>
                </a:cubicBezTo>
                <a:lnTo>
                  <a:pt x="76467" y="16500"/>
                </a:lnTo>
                <a:lnTo>
                  <a:pt x="80325" y="20355"/>
                </a:lnTo>
                <a:lnTo>
                  <a:pt x="93961" y="6722"/>
                </a:lnTo>
                <a:lnTo>
                  <a:pt x="93939" y="6700"/>
                </a:lnTo>
                <a:lnTo>
                  <a:pt x="96336" y="4305"/>
                </a:lnTo>
                <a:cubicBezTo>
                  <a:pt x="91017" y="1494"/>
                  <a:pt x="85496" y="0"/>
                  <a:pt x="80342" y="0"/>
                </a:cubicBezTo>
                <a:lnTo>
                  <a:pt x="80330" y="0"/>
                </a:lnTo>
                <a:cubicBezTo>
                  <a:pt x="74256" y="0"/>
                  <a:pt x="68701" y="2005"/>
                  <a:pt x="64630" y="6172"/>
                </a:cubicBezTo>
                <a:lnTo>
                  <a:pt x="50006" y="21133"/>
                </a:lnTo>
                <a:cubicBezTo>
                  <a:pt x="40396" y="31511"/>
                  <a:pt x="42934" y="42133"/>
                  <a:pt x="49453" y="51750"/>
                </a:cubicBezTo>
                <a:lnTo>
                  <a:pt x="4793" y="92066"/>
                </a:lnTo>
                <a:cubicBezTo>
                  <a:pt x="1832" y="95033"/>
                  <a:pt x="0" y="99122"/>
                  <a:pt x="0" y="103638"/>
                </a:cubicBezTo>
                <a:cubicBezTo>
                  <a:pt x="0" y="112677"/>
                  <a:pt x="7325" y="120000"/>
                  <a:pt x="16366" y="120000"/>
                </a:cubicBezTo>
                <a:cubicBezTo>
                  <a:pt x="20883" y="120000"/>
                  <a:pt x="24977" y="118172"/>
                  <a:pt x="27938" y="115211"/>
                </a:cubicBezTo>
                <a:lnTo>
                  <a:pt x="68577" y="70288"/>
                </a:lnTo>
                <a:cubicBezTo>
                  <a:pt x="77826" y="75500"/>
                  <a:pt x="86641" y="76372"/>
                  <a:pt x="88012" y="76372"/>
                </a:cubicBezTo>
                <a:cubicBezTo>
                  <a:pt x="91999" y="76372"/>
                  <a:pt x="96251" y="74794"/>
                  <a:pt x="99353" y="71622"/>
                </a:cubicBezTo>
                <a:lnTo>
                  <a:pt x="113971" y="56655"/>
                </a:lnTo>
                <a:cubicBezTo>
                  <a:pt x="121590" y="48861"/>
                  <a:pt x="121815" y="35738"/>
                  <a:pt x="115606" y="23772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23" name="Google Shape;223;p28"/>
          <p:cNvSpPr/>
          <p:nvPr/>
        </p:nvSpPr>
        <p:spPr>
          <a:xfrm>
            <a:off x="19715771" y="4278925"/>
            <a:ext cx="1252800" cy="1252800"/>
          </a:xfrm>
          <a:custGeom>
            <a:rect b="b" l="l" r="r" t="t"/>
            <a:pathLst>
              <a:path extrusionOk="0" h="120000" w="120000">
                <a:moveTo>
                  <a:pt x="81816" y="49088"/>
                </a:moveTo>
                <a:cubicBezTo>
                  <a:pt x="87844" y="49088"/>
                  <a:pt x="92727" y="53977"/>
                  <a:pt x="92727" y="60000"/>
                </a:cubicBezTo>
                <a:cubicBezTo>
                  <a:pt x="92727" y="66022"/>
                  <a:pt x="87844" y="70911"/>
                  <a:pt x="81816" y="70911"/>
                </a:cubicBezTo>
                <a:cubicBezTo>
                  <a:pt x="75794" y="70911"/>
                  <a:pt x="70911" y="66022"/>
                  <a:pt x="70911" y="60000"/>
                </a:cubicBezTo>
                <a:cubicBezTo>
                  <a:pt x="70911" y="53977"/>
                  <a:pt x="75794" y="49088"/>
                  <a:pt x="81816" y="49088"/>
                </a:cubicBezTo>
                <a:moveTo>
                  <a:pt x="81816" y="76361"/>
                </a:moveTo>
                <a:cubicBezTo>
                  <a:pt x="90855" y="76361"/>
                  <a:pt x="98183" y="69038"/>
                  <a:pt x="98183" y="60000"/>
                </a:cubicBezTo>
                <a:cubicBezTo>
                  <a:pt x="98183" y="50966"/>
                  <a:pt x="90855" y="43638"/>
                  <a:pt x="81816" y="43638"/>
                </a:cubicBezTo>
                <a:cubicBezTo>
                  <a:pt x="72777" y="43638"/>
                  <a:pt x="65455" y="50966"/>
                  <a:pt x="65455" y="60000"/>
                </a:cubicBezTo>
                <a:cubicBezTo>
                  <a:pt x="65455" y="69038"/>
                  <a:pt x="72777" y="76361"/>
                  <a:pt x="81816" y="76361"/>
                </a:cubicBezTo>
                <a:moveTo>
                  <a:pt x="38183" y="40600"/>
                </a:moveTo>
                <a:lnTo>
                  <a:pt x="46900" y="54544"/>
                </a:lnTo>
                <a:lnTo>
                  <a:pt x="29466" y="54544"/>
                </a:lnTo>
                <a:cubicBezTo>
                  <a:pt x="29466" y="54544"/>
                  <a:pt x="38183" y="40600"/>
                  <a:pt x="38183" y="40600"/>
                </a:cubicBezTo>
                <a:close/>
                <a:moveTo>
                  <a:pt x="24544" y="60000"/>
                </a:moveTo>
                <a:lnTo>
                  <a:pt x="51816" y="60000"/>
                </a:lnTo>
                <a:cubicBezTo>
                  <a:pt x="53322" y="60000"/>
                  <a:pt x="54544" y="58777"/>
                  <a:pt x="54544" y="57272"/>
                </a:cubicBezTo>
                <a:cubicBezTo>
                  <a:pt x="54544" y="56711"/>
                  <a:pt x="54333" y="56222"/>
                  <a:pt x="54044" y="55788"/>
                </a:cubicBezTo>
                <a:lnTo>
                  <a:pt x="54088" y="55761"/>
                </a:lnTo>
                <a:lnTo>
                  <a:pt x="40450" y="33944"/>
                </a:lnTo>
                <a:lnTo>
                  <a:pt x="40411" y="33966"/>
                </a:lnTo>
                <a:cubicBezTo>
                  <a:pt x="39922" y="33238"/>
                  <a:pt x="39127" y="32727"/>
                  <a:pt x="38183" y="32727"/>
                </a:cubicBezTo>
                <a:cubicBezTo>
                  <a:pt x="37233" y="32727"/>
                  <a:pt x="36444" y="33238"/>
                  <a:pt x="35955" y="33966"/>
                </a:cubicBezTo>
                <a:lnTo>
                  <a:pt x="35911" y="33944"/>
                </a:lnTo>
                <a:lnTo>
                  <a:pt x="22277" y="55761"/>
                </a:lnTo>
                <a:lnTo>
                  <a:pt x="22322" y="55788"/>
                </a:lnTo>
                <a:cubicBezTo>
                  <a:pt x="22027" y="56222"/>
                  <a:pt x="21816" y="56711"/>
                  <a:pt x="21816" y="57272"/>
                </a:cubicBezTo>
                <a:cubicBezTo>
                  <a:pt x="21816" y="58777"/>
                  <a:pt x="23038" y="60000"/>
                  <a:pt x="24544" y="60000"/>
                </a:cubicBezTo>
                <a:moveTo>
                  <a:pt x="114544" y="16361"/>
                </a:moveTo>
                <a:lnTo>
                  <a:pt x="5455" y="16361"/>
                </a:lnTo>
                <a:lnTo>
                  <a:pt x="5455" y="10911"/>
                </a:lnTo>
                <a:lnTo>
                  <a:pt x="114544" y="10911"/>
                </a:lnTo>
                <a:cubicBezTo>
                  <a:pt x="114544" y="10911"/>
                  <a:pt x="114544" y="16361"/>
                  <a:pt x="114544" y="16361"/>
                </a:cubicBezTo>
                <a:close/>
                <a:moveTo>
                  <a:pt x="109088" y="87272"/>
                </a:moveTo>
                <a:lnTo>
                  <a:pt x="10911" y="87272"/>
                </a:lnTo>
                <a:lnTo>
                  <a:pt x="10911" y="21816"/>
                </a:lnTo>
                <a:lnTo>
                  <a:pt x="109088" y="21816"/>
                </a:lnTo>
                <a:cubicBezTo>
                  <a:pt x="109088" y="21816"/>
                  <a:pt x="109088" y="87272"/>
                  <a:pt x="109088" y="87272"/>
                </a:cubicBezTo>
                <a:close/>
                <a:moveTo>
                  <a:pt x="114544" y="5455"/>
                </a:moveTo>
                <a:lnTo>
                  <a:pt x="65455" y="5455"/>
                </a:lnTo>
                <a:cubicBezTo>
                  <a:pt x="65455" y="2444"/>
                  <a:pt x="63011" y="0"/>
                  <a:pt x="60000" y="0"/>
                </a:cubicBezTo>
                <a:cubicBezTo>
                  <a:pt x="56988" y="0"/>
                  <a:pt x="54544" y="2444"/>
                  <a:pt x="54544" y="5455"/>
                </a:cubicBezTo>
                <a:lnTo>
                  <a:pt x="5455" y="5455"/>
                </a:lnTo>
                <a:cubicBezTo>
                  <a:pt x="2444" y="5455"/>
                  <a:pt x="0" y="7900"/>
                  <a:pt x="0" y="10911"/>
                </a:cubicBezTo>
                <a:lnTo>
                  <a:pt x="0" y="16361"/>
                </a:lnTo>
                <a:cubicBezTo>
                  <a:pt x="0" y="19377"/>
                  <a:pt x="2444" y="21816"/>
                  <a:pt x="5455" y="21816"/>
                </a:cubicBezTo>
                <a:lnTo>
                  <a:pt x="5455" y="87272"/>
                </a:lnTo>
                <a:cubicBezTo>
                  <a:pt x="5455" y="90288"/>
                  <a:pt x="7900" y="92727"/>
                  <a:pt x="10911" y="92727"/>
                </a:cubicBezTo>
                <a:lnTo>
                  <a:pt x="57272" y="92727"/>
                </a:lnTo>
                <a:lnTo>
                  <a:pt x="57272" y="99777"/>
                </a:lnTo>
                <a:lnTo>
                  <a:pt x="41705" y="115344"/>
                </a:lnTo>
                <a:cubicBezTo>
                  <a:pt x="41216" y="115838"/>
                  <a:pt x="40911" y="116522"/>
                  <a:pt x="40911" y="117272"/>
                </a:cubicBezTo>
                <a:cubicBezTo>
                  <a:pt x="40911" y="118777"/>
                  <a:pt x="42133" y="120000"/>
                  <a:pt x="43638" y="120000"/>
                </a:cubicBezTo>
                <a:cubicBezTo>
                  <a:pt x="44388" y="120000"/>
                  <a:pt x="45072" y="119694"/>
                  <a:pt x="45566" y="119200"/>
                </a:cubicBezTo>
                <a:lnTo>
                  <a:pt x="60000" y="104766"/>
                </a:lnTo>
                <a:lnTo>
                  <a:pt x="74433" y="119200"/>
                </a:lnTo>
                <a:cubicBezTo>
                  <a:pt x="74927" y="119694"/>
                  <a:pt x="75611" y="120000"/>
                  <a:pt x="76361" y="120000"/>
                </a:cubicBezTo>
                <a:cubicBezTo>
                  <a:pt x="77866" y="120000"/>
                  <a:pt x="79088" y="118777"/>
                  <a:pt x="79088" y="117272"/>
                </a:cubicBezTo>
                <a:cubicBezTo>
                  <a:pt x="79088" y="116522"/>
                  <a:pt x="78783" y="115838"/>
                  <a:pt x="78294" y="115344"/>
                </a:cubicBezTo>
                <a:lnTo>
                  <a:pt x="62727" y="99777"/>
                </a:lnTo>
                <a:lnTo>
                  <a:pt x="62727" y="92727"/>
                </a:lnTo>
                <a:lnTo>
                  <a:pt x="109088" y="92727"/>
                </a:lnTo>
                <a:cubicBezTo>
                  <a:pt x="112100" y="92727"/>
                  <a:pt x="114544" y="90288"/>
                  <a:pt x="114544" y="87272"/>
                </a:cubicBezTo>
                <a:lnTo>
                  <a:pt x="114544" y="21816"/>
                </a:lnTo>
                <a:cubicBezTo>
                  <a:pt x="117555" y="21816"/>
                  <a:pt x="120000" y="19377"/>
                  <a:pt x="120000" y="16361"/>
                </a:cubicBezTo>
                <a:lnTo>
                  <a:pt x="120000" y="10911"/>
                </a:lnTo>
                <a:cubicBezTo>
                  <a:pt x="120000" y="7900"/>
                  <a:pt x="117555" y="5455"/>
                  <a:pt x="114544" y="5455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24" name="Google Shape;224;p28"/>
          <p:cNvSpPr txBox="1"/>
          <p:nvPr/>
        </p:nvSpPr>
        <p:spPr>
          <a:xfrm>
            <a:off x="18070275" y="8436425"/>
            <a:ext cx="49941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User comparison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Objective evaluation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9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/>
              <a:t>WHEN EXPECTATIONS WERE NOT MET</a:t>
            </a:r>
            <a:endParaRPr/>
          </a:p>
        </p:txBody>
      </p:sp>
      <p:sp>
        <p:nvSpPr>
          <p:cNvPr id="230" name="Google Shape;230;p29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31" name="Google Shape;231;p29"/>
          <p:cNvCxnSpPr/>
          <p:nvPr/>
        </p:nvCxnSpPr>
        <p:spPr>
          <a:xfrm>
            <a:off x="0" y="6075848"/>
            <a:ext cx="24120000" cy="0"/>
          </a:xfrm>
          <a:prstGeom prst="straightConnector1">
            <a:avLst/>
          </a:prstGeom>
          <a:noFill/>
          <a:ln cap="flat" cmpd="sng" w="762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32" name="Google Shape;232;p29"/>
          <p:cNvSpPr/>
          <p:nvPr/>
        </p:nvSpPr>
        <p:spPr>
          <a:xfrm>
            <a:off x="5315085" y="5876365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33" name="Google Shape;233;p29"/>
          <p:cNvSpPr/>
          <p:nvPr/>
        </p:nvSpPr>
        <p:spPr>
          <a:xfrm>
            <a:off x="11883618" y="5893153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34" name="Google Shape;234;p29"/>
          <p:cNvSpPr/>
          <p:nvPr/>
        </p:nvSpPr>
        <p:spPr>
          <a:xfrm>
            <a:off x="18518695" y="5846265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35" name="Google Shape;235;p29"/>
          <p:cNvSpPr txBox="1"/>
          <p:nvPr/>
        </p:nvSpPr>
        <p:spPr>
          <a:xfrm>
            <a:off x="9853475" y="8414700"/>
            <a:ext cx="52476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Documentation 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Settings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Examples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Data preparation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Statistics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36" name="Google Shape;236;p29"/>
          <p:cNvSpPr txBox="1"/>
          <p:nvPr/>
        </p:nvSpPr>
        <p:spPr>
          <a:xfrm>
            <a:off x="16241853" y="8437475"/>
            <a:ext cx="49941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Phone calls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General help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No debugging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37" name="Google Shape;237;p29"/>
          <p:cNvSpPr txBox="1"/>
          <p:nvPr/>
        </p:nvSpPr>
        <p:spPr>
          <a:xfrm>
            <a:off x="3063000" y="8373925"/>
            <a:ext cx="48258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38" name="Google Shape;238;p29"/>
          <p:cNvSpPr txBox="1"/>
          <p:nvPr/>
        </p:nvSpPr>
        <p:spPr>
          <a:xfrm>
            <a:off x="3062975" y="7068252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RESULTS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39" name="Google Shape;239;p29"/>
          <p:cNvSpPr txBox="1"/>
          <p:nvPr/>
        </p:nvSpPr>
        <p:spPr>
          <a:xfrm>
            <a:off x="9295663" y="7001645"/>
            <a:ext cx="55287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INVESTIGATION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40" name="Google Shape;240;p29"/>
          <p:cNvSpPr txBox="1"/>
          <p:nvPr/>
        </p:nvSpPr>
        <p:spPr>
          <a:xfrm>
            <a:off x="16241852" y="7153769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MICROSOFT TECHNICAL SUPPORT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41" name="Google Shape;241;p29"/>
          <p:cNvSpPr/>
          <p:nvPr/>
        </p:nvSpPr>
        <p:spPr>
          <a:xfrm>
            <a:off x="11450541" y="4377427"/>
            <a:ext cx="1218900" cy="1218900"/>
          </a:xfrm>
          <a:custGeom>
            <a:rect b="b" l="l" r="r" t="t"/>
            <a:pathLst>
              <a:path extrusionOk="0" h="120000" w="120000">
                <a:moveTo>
                  <a:pt x="60000" y="114550"/>
                </a:moveTo>
                <a:cubicBezTo>
                  <a:pt x="29872" y="114550"/>
                  <a:pt x="5455" y="90127"/>
                  <a:pt x="5455" y="60000"/>
                </a:cubicBezTo>
                <a:cubicBezTo>
                  <a:pt x="5455" y="29877"/>
                  <a:pt x="29872" y="5455"/>
                  <a:pt x="60000" y="5455"/>
                </a:cubicBezTo>
                <a:cubicBezTo>
                  <a:pt x="74088" y="5455"/>
                  <a:pt x="86877" y="10833"/>
                  <a:pt x="96538" y="19605"/>
                </a:cubicBezTo>
                <a:lnTo>
                  <a:pt x="58072" y="58072"/>
                </a:lnTo>
                <a:cubicBezTo>
                  <a:pt x="57577" y="58566"/>
                  <a:pt x="57272" y="59250"/>
                  <a:pt x="57272" y="60000"/>
                </a:cubicBezTo>
                <a:cubicBezTo>
                  <a:pt x="57272" y="61511"/>
                  <a:pt x="58494" y="62727"/>
                  <a:pt x="60000" y="62727"/>
                </a:cubicBezTo>
                <a:lnTo>
                  <a:pt x="114411" y="62727"/>
                </a:lnTo>
                <a:cubicBezTo>
                  <a:pt x="112977" y="91577"/>
                  <a:pt x="89205" y="114550"/>
                  <a:pt x="60000" y="114550"/>
                </a:cubicBezTo>
                <a:moveTo>
                  <a:pt x="114411" y="57272"/>
                </a:moveTo>
                <a:lnTo>
                  <a:pt x="66583" y="57272"/>
                </a:lnTo>
                <a:lnTo>
                  <a:pt x="100394" y="23461"/>
                </a:lnTo>
                <a:cubicBezTo>
                  <a:pt x="108561" y="32511"/>
                  <a:pt x="113761" y="44283"/>
                  <a:pt x="114411" y="57272"/>
                </a:cubicBezTo>
                <a:moveTo>
                  <a:pt x="60000" y="0"/>
                </a:moveTo>
                <a:cubicBezTo>
                  <a:pt x="26866" y="0"/>
                  <a:pt x="0" y="26866"/>
                  <a:pt x="0" y="60000"/>
                </a:cubicBezTo>
                <a:cubicBezTo>
                  <a:pt x="0" y="93138"/>
                  <a:pt x="26866" y="120000"/>
                  <a:pt x="60000" y="120000"/>
                </a:cubicBezTo>
                <a:cubicBezTo>
                  <a:pt x="93133" y="120000"/>
                  <a:pt x="120000" y="93138"/>
                  <a:pt x="120000" y="60000"/>
                </a:cubicBezTo>
                <a:cubicBezTo>
                  <a:pt x="120000" y="26866"/>
                  <a:pt x="93133" y="0"/>
                  <a:pt x="60000" y="0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42" name="Google Shape;242;p29"/>
          <p:cNvSpPr/>
          <p:nvPr/>
        </p:nvSpPr>
        <p:spPr>
          <a:xfrm>
            <a:off x="5143356" y="4377421"/>
            <a:ext cx="665100" cy="1218900"/>
          </a:xfrm>
          <a:custGeom>
            <a:rect b="b" l="l" r="r" t="t"/>
            <a:pathLst>
              <a:path extrusionOk="0" h="120000" w="120000">
                <a:moveTo>
                  <a:pt x="52816" y="103616"/>
                </a:moveTo>
                <a:lnTo>
                  <a:pt x="59972" y="68483"/>
                </a:lnTo>
                <a:lnTo>
                  <a:pt x="59894" y="68477"/>
                </a:lnTo>
                <a:cubicBezTo>
                  <a:pt x="59916" y="68372"/>
                  <a:pt x="60000" y="68288"/>
                  <a:pt x="60000" y="68183"/>
                </a:cubicBezTo>
                <a:cubicBezTo>
                  <a:pt x="60000" y="66672"/>
                  <a:pt x="57766" y="65455"/>
                  <a:pt x="55000" y="65455"/>
                </a:cubicBezTo>
                <a:lnTo>
                  <a:pt x="11938" y="65455"/>
                </a:lnTo>
                <a:lnTo>
                  <a:pt x="48605" y="5455"/>
                </a:lnTo>
                <a:lnTo>
                  <a:pt x="88055" y="5455"/>
                </a:lnTo>
                <a:lnTo>
                  <a:pt x="63533" y="45500"/>
                </a:lnTo>
                <a:lnTo>
                  <a:pt x="63594" y="45511"/>
                </a:lnTo>
                <a:cubicBezTo>
                  <a:pt x="63427" y="45783"/>
                  <a:pt x="63283" y="46061"/>
                  <a:pt x="63283" y="46361"/>
                </a:cubicBezTo>
                <a:cubicBezTo>
                  <a:pt x="63283" y="47872"/>
                  <a:pt x="65522" y="49088"/>
                  <a:pt x="68283" y="49088"/>
                </a:cubicBezTo>
                <a:lnTo>
                  <a:pt x="106638" y="49088"/>
                </a:lnTo>
                <a:cubicBezTo>
                  <a:pt x="106638" y="49088"/>
                  <a:pt x="52816" y="103616"/>
                  <a:pt x="52816" y="103616"/>
                </a:cubicBezTo>
                <a:close/>
                <a:moveTo>
                  <a:pt x="120000" y="46361"/>
                </a:moveTo>
                <a:cubicBezTo>
                  <a:pt x="120000" y="44855"/>
                  <a:pt x="117761" y="43638"/>
                  <a:pt x="115000" y="43638"/>
                </a:cubicBezTo>
                <a:lnTo>
                  <a:pt x="75227" y="43638"/>
                </a:lnTo>
                <a:lnTo>
                  <a:pt x="99744" y="3588"/>
                </a:lnTo>
                <a:lnTo>
                  <a:pt x="99688" y="3577"/>
                </a:lnTo>
                <a:cubicBezTo>
                  <a:pt x="99855" y="3305"/>
                  <a:pt x="100000" y="3027"/>
                  <a:pt x="100000" y="2727"/>
                </a:cubicBezTo>
                <a:cubicBezTo>
                  <a:pt x="100000" y="1222"/>
                  <a:pt x="97766" y="0"/>
                  <a:pt x="95000" y="0"/>
                </a:cubicBezTo>
                <a:lnTo>
                  <a:pt x="45005" y="0"/>
                </a:lnTo>
                <a:cubicBezTo>
                  <a:pt x="42794" y="0"/>
                  <a:pt x="40977" y="794"/>
                  <a:pt x="40316" y="1872"/>
                </a:cubicBezTo>
                <a:lnTo>
                  <a:pt x="40255" y="1861"/>
                </a:lnTo>
                <a:lnTo>
                  <a:pt x="261" y="67316"/>
                </a:lnTo>
                <a:lnTo>
                  <a:pt x="316" y="67333"/>
                </a:lnTo>
                <a:cubicBezTo>
                  <a:pt x="150" y="67600"/>
                  <a:pt x="0" y="67877"/>
                  <a:pt x="0" y="68183"/>
                </a:cubicBezTo>
                <a:cubicBezTo>
                  <a:pt x="0" y="69688"/>
                  <a:pt x="2238" y="70911"/>
                  <a:pt x="5000" y="70911"/>
                </a:cubicBezTo>
                <a:lnTo>
                  <a:pt x="49416" y="70911"/>
                </a:lnTo>
                <a:lnTo>
                  <a:pt x="40033" y="116972"/>
                </a:lnTo>
                <a:lnTo>
                  <a:pt x="40111" y="116977"/>
                </a:lnTo>
                <a:cubicBezTo>
                  <a:pt x="40088" y="117077"/>
                  <a:pt x="40000" y="117166"/>
                  <a:pt x="40000" y="117272"/>
                </a:cubicBezTo>
                <a:cubicBezTo>
                  <a:pt x="40000" y="118777"/>
                  <a:pt x="42238" y="120000"/>
                  <a:pt x="45005" y="120000"/>
                </a:cubicBezTo>
                <a:cubicBezTo>
                  <a:pt x="47022" y="120000"/>
                  <a:pt x="48672" y="119333"/>
                  <a:pt x="49444" y="118388"/>
                </a:cubicBezTo>
                <a:lnTo>
                  <a:pt x="49544" y="118416"/>
                </a:lnTo>
                <a:lnTo>
                  <a:pt x="119538" y="47505"/>
                </a:lnTo>
                <a:lnTo>
                  <a:pt x="119516" y="47500"/>
                </a:lnTo>
                <a:cubicBezTo>
                  <a:pt x="119816" y="47150"/>
                  <a:pt x="120000" y="46772"/>
                  <a:pt x="120000" y="46361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43" name="Google Shape;243;p29"/>
          <p:cNvSpPr/>
          <p:nvPr/>
        </p:nvSpPr>
        <p:spPr>
          <a:xfrm>
            <a:off x="18085645" y="4376827"/>
            <a:ext cx="1218900" cy="1220100"/>
          </a:xfrm>
          <a:custGeom>
            <a:rect b="b" l="l" r="r" t="t"/>
            <a:pathLst>
              <a:path extrusionOk="0" h="120000" w="120000">
                <a:moveTo>
                  <a:pt x="5455" y="21222"/>
                </a:moveTo>
                <a:lnTo>
                  <a:pt x="43627" y="15983"/>
                </a:lnTo>
                <a:lnTo>
                  <a:pt x="43627" y="49100"/>
                </a:lnTo>
                <a:lnTo>
                  <a:pt x="5455" y="49100"/>
                </a:lnTo>
                <a:cubicBezTo>
                  <a:pt x="5455" y="49100"/>
                  <a:pt x="5455" y="21222"/>
                  <a:pt x="5455" y="21222"/>
                </a:cubicBezTo>
                <a:close/>
                <a:moveTo>
                  <a:pt x="0" y="54550"/>
                </a:moveTo>
                <a:lnTo>
                  <a:pt x="49083" y="54550"/>
                </a:lnTo>
                <a:lnTo>
                  <a:pt x="49083" y="9733"/>
                </a:lnTo>
                <a:lnTo>
                  <a:pt x="0" y="16466"/>
                </a:lnTo>
                <a:cubicBezTo>
                  <a:pt x="0" y="16466"/>
                  <a:pt x="0" y="54550"/>
                  <a:pt x="0" y="54550"/>
                </a:cubicBezTo>
                <a:close/>
                <a:moveTo>
                  <a:pt x="114544" y="49100"/>
                </a:moveTo>
                <a:lnTo>
                  <a:pt x="65394" y="49100"/>
                </a:lnTo>
                <a:lnTo>
                  <a:pt x="65394" y="12994"/>
                </a:lnTo>
                <a:lnTo>
                  <a:pt x="114544" y="6250"/>
                </a:lnTo>
                <a:cubicBezTo>
                  <a:pt x="114544" y="6250"/>
                  <a:pt x="114544" y="49100"/>
                  <a:pt x="114544" y="49100"/>
                </a:cubicBezTo>
                <a:close/>
                <a:moveTo>
                  <a:pt x="59938" y="8244"/>
                </a:moveTo>
                <a:lnTo>
                  <a:pt x="59938" y="54550"/>
                </a:lnTo>
                <a:lnTo>
                  <a:pt x="120000" y="54550"/>
                </a:lnTo>
                <a:lnTo>
                  <a:pt x="120000" y="0"/>
                </a:lnTo>
                <a:cubicBezTo>
                  <a:pt x="120000" y="0"/>
                  <a:pt x="59938" y="8244"/>
                  <a:pt x="59938" y="8244"/>
                </a:cubicBezTo>
                <a:close/>
                <a:moveTo>
                  <a:pt x="5455" y="70905"/>
                </a:moveTo>
                <a:lnTo>
                  <a:pt x="43627" y="70905"/>
                </a:lnTo>
                <a:lnTo>
                  <a:pt x="43627" y="104011"/>
                </a:lnTo>
                <a:lnTo>
                  <a:pt x="5455" y="98777"/>
                </a:lnTo>
                <a:cubicBezTo>
                  <a:pt x="5455" y="98777"/>
                  <a:pt x="5455" y="70905"/>
                  <a:pt x="5455" y="70905"/>
                </a:cubicBezTo>
                <a:close/>
                <a:moveTo>
                  <a:pt x="0" y="103527"/>
                </a:moveTo>
                <a:lnTo>
                  <a:pt x="49083" y="110266"/>
                </a:lnTo>
                <a:lnTo>
                  <a:pt x="49083" y="65455"/>
                </a:lnTo>
                <a:lnTo>
                  <a:pt x="0" y="65455"/>
                </a:lnTo>
                <a:cubicBezTo>
                  <a:pt x="0" y="65455"/>
                  <a:pt x="0" y="103527"/>
                  <a:pt x="0" y="103527"/>
                </a:cubicBezTo>
                <a:close/>
                <a:moveTo>
                  <a:pt x="65394" y="70905"/>
                </a:moveTo>
                <a:lnTo>
                  <a:pt x="114544" y="70905"/>
                </a:lnTo>
                <a:lnTo>
                  <a:pt x="114544" y="113750"/>
                </a:lnTo>
                <a:lnTo>
                  <a:pt x="65394" y="107005"/>
                </a:lnTo>
                <a:cubicBezTo>
                  <a:pt x="65394" y="107005"/>
                  <a:pt x="65394" y="70905"/>
                  <a:pt x="65394" y="70905"/>
                </a:cubicBezTo>
                <a:close/>
                <a:moveTo>
                  <a:pt x="59938" y="111755"/>
                </a:moveTo>
                <a:lnTo>
                  <a:pt x="120000" y="120000"/>
                </a:lnTo>
                <a:lnTo>
                  <a:pt x="120000" y="65455"/>
                </a:lnTo>
                <a:lnTo>
                  <a:pt x="59938" y="65455"/>
                </a:lnTo>
                <a:cubicBezTo>
                  <a:pt x="59938" y="65455"/>
                  <a:pt x="59938" y="111755"/>
                  <a:pt x="59938" y="111755"/>
                </a:cubicBezTo>
                <a:close/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44" name="Google Shape;244;p29"/>
          <p:cNvSpPr txBox="1"/>
          <p:nvPr/>
        </p:nvSpPr>
        <p:spPr>
          <a:xfrm>
            <a:off x="2867675" y="8488475"/>
            <a:ext cx="52476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Few result sets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Mostly s</a:t>
            </a: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ame items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Different order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0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/>
              <a:t>WHEN EXPECTATIONS WERE NOT MET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30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51" name="Google Shape;251;p30"/>
          <p:cNvCxnSpPr/>
          <p:nvPr/>
        </p:nvCxnSpPr>
        <p:spPr>
          <a:xfrm>
            <a:off x="0" y="6075848"/>
            <a:ext cx="24120000" cy="0"/>
          </a:xfrm>
          <a:prstGeom prst="straightConnector1">
            <a:avLst/>
          </a:prstGeom>
          <a:noFill/>
          <a:ln cap="flat" cmpd="sng" w="762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52" name="Google Shape;252;p30"/>
          <p:cNvSpPr/>
          <p:nvPr/>
        </p:nvSpPr>
        <p:spPr>
          <a:xfrm>
            <a:off x="5315085" y="5876365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53" name="Google Shape;253;p30"/>
          <p:cNvSpPr/>
          <p:nvPr/>
        </p:nvSpPr>
        <p:spPr>
          <a:xfrm>
            <a:off x="11883618" y="5893153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54" name="Google Shape;254;p30"/>
          <p:cNvSpPr/>
          <p:nvPr/>
        </p:nvSpPr>
        <p:spPr>
          <a:xfrm>
            <a:off x="18518695" y="5846265"/>
            <a:ext cx="352800" cy="354300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55" name="Google Shape;255;p30"/>
          <p:cNvSpPr txBox="1"/>
          <p:nvPr/>
        </p:nvSpPr>
        <p:spPr>
          <a:xfrm>
            <a:off x="9853475" y="8490900"/>
            <a:ext cx="52476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Simple Model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Explainab</a:t>
            </a: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ility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Debuggable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56" name="Google Shape;256;p30"/>
          <p:cNvSpPr txBox="1"/>
          <p:nvPr/>
        </p:nvSpPr>
        <p:spPr>
          <a:xfrm>
            <a:off x="16241853" y="8589875"/>
            <a:ext cx="49941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57" name="Google Shape;257;p30"/>
          <p:cNvSpPr txBox="1"/>
          <p:nvPr/>
        </p:nvSpPr>
        <p:spPr>
          <a:xfrm>
            <a:off x="3063000" y="8526325"/>
            <a:ext cx="48258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-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Same data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-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Embeddings 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-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Matrix factorization /</a:t>
            </a:r>
            <a:b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</a:b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Dense layers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58" name="Google Shape;258;p30"/>
          <p:cNvSpPr txBox="1"/>
          <p:nvPr/>
        </p:nvSpPr>
        <p:spPr>
          <a:xfrm>
            <a:off x="3062975" y="7218582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CUSTOM IMPLEMENTATION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59" name="Google Shape;259;p30"/>
          <p:cNvSpPr txBox="1"/>
          <p:nvPr/>
        </p:nvSpPr>
        <p:spPr>
          <a:xfrm>
            <a:off x="9295663" y="7151975"/>
            <a:ext cx="55287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SIMILAR RESULTS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60" name="Google Shape;260;p30"/>
          <p:cNvSpPr txBox="1"/>
          <p:nvPr/>
        </p:nvSpPr>
        <p:spPr>
          <a:xfrm>
            <a:off x="16241852" y="7153769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Insights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61" name="Google Shape;261;p30"/>
          <p:cNvSpPr/>
          <p:nvPr/>
        </p:nvSpPr>
        <p:spPr>
          <a:xfrm>
            <a:off x="11447254" y="4489237"/>
            <a:ext cx="1225500" cy="1002900"/>
          </a:xfrm>
          <a:custGeom>
            <a:rect b="b" l="l" r="r" t="t"/>
            <a:pathLst>
              <a:path extrusionOk="0" h="120000" w="120000">
                <a:moveTo>
                  <a:pt x="114544" y="113333"/>
                </a:moveTo>
                <a:lnTo>
                  <a:pt x="103638" y="113333"/>
                </a:lnTo>
                <a:lnTo>
                  <a:pt x="103638" y="6666"/>
                </a:lnTo>
                <a:lnTo>
                  <a:pt x="114544" y="6666"/>
                </a:lnTo>
                <a:cubicBezTo>
                  <a:pt x="114544" y="6666"/>
                  <a:pt x="114544" y="113333"/>
                  <a:pt x="114544" y="113333"/>
                </a:cubicBezTo>
                <a:close/>
                <a:moveTo>
                  <a:pt x="117272" y="0"/>
                </a:moveTo>
                <a:lnTo>
                  <a:pt x="100911" y="0"/>
                </a:lnTo>
                <a:cubicBezTo>
                  <a:pt x="99405" y="0"/>
                  <a:pt x="98183" y="1494"/>
                  <a:pt x="98183" y="3333"/>
                </a:cubicBezTo>
                <a:lnTo>
                  <a:pt x="98183" y="116666"/>
                </a:lnTo>
                <a:cubicBezTo>
                  <a:pt x="98183" y="118511"/>
                  <a:pt x="99405" y="120000"/>
                  <a:pt x="100911" y="120000"/>
                </a:cubicBezTo>
                <a:lnTo>
                  <a:pt x="117272" y="120000"/>
                </a:lnTo>
                <a:cubicBezTo>
                  <a:pt x="118777" y="120000"/>
                  <a:pt x="120000" y="118511"/>
                  <a:pt x="120000" y="116666"/>
                </a:cubicBezTo>
                <a:lnTo>
                  <a:pt x="120000" y="3333"/>
                </a:lnTo>
                <a:cubicBezTo>
                  <a:pt x="120000" y="1494"/>
                  <a:pt x="118777" y="0"/>
                  <a:pt x="117272" y="0"/>
                </a:cubicBezTo>
                <a:moveTo>
                  <a:pt x="49088" y="113333"/>
                </a:moveTo>
                <a:lnTo>
                  <a:pt x="38183" y="113333"/>
                </a:lnTo>
                <a:lnTo>
                  <a:pt x="38183" y="20000"/>
                </a:lnTo>
                <a:lnTo>
                  <a:pt x="49088" y="20000"/>
                </a:lnTo>
                <a:cubicBezTo>
                  <a:pt x="49088" y="20000"/>
                  <a:pt x="49088" y="113333"/>
                  <a:pt x="49088" y="113333"/>
                </a:cubicBezTo>
                <a:close/>
                <a:moveTo>
                  <a:pt x="51816" y="13333"/>
                </a:moveTo>
                <a:lnTo>
                  <a:pt x="35455" y="13333"/>
                </a:lnTo>
                <a:cubicBezTo>
                  <a:pt x="33950" y="13333"/>
                  <a:pt x="32727" y="14827"/>
                  <a:pt x="32727" y="16666"/>
                </a:cubicBezTo>
                <a:lnTo>
                  <a:pt x="32727" y="116666"/>
                </a:lnTo>
                <a:cubicBezTo>
                  <a:pt x="32727" y="118511"/>
                  <a:pt x="33950" y="120000"/>
                  <a:pt x="35455" y="120000"/>
                </a:cubicBezTo>
                <a:lnTo>
                  <a:pt x="51816" y="120000"/>
                </a:lnTo>
                <a:cubicBezTo>
                  <a:pt x="53322" y="120000"/>
                  <a:pt x="54544" y="118511"/>
                  <a:pt x="54544" y="116666"/>
                </a:cubicBezTo>
                <a:lnTo>
                  <a:pt x="54544" y="16666"/>
                </a:lnTo>
                <a:cubicBezTo>
                  <a:pt x="54544" y="14827"/>
                  <a:pt x="53322" y="13333"/>
                  <a:pt x="51816" y="13333"/>
                </a:cubicBezTo>
                <a:moveTo>
                  <a:pt x="81816" y="113333"/>
                </a:moveTo>
                <a:lnTo>
                  <a:pt x="70911" y="113333"/>
                </a:lnTo>
                <a:lnTo>
                  <a:pt x="70911" y="60000"/>
                </a:lnTo>
                <a:lnTo>
                  <a:pt x="81816" y="60000"/>
                </a:lnTo>
                <a:cubicBezTo>
                  <a:pt x="81816" y="60000"/>
                  <a:pt x="81816" y="113333"/>
                  <a:pt x="81816" y="113333"/>
                </a:cubicBezTo>
                <a:close/>
                <a:moveTo>
                  <a:pt x="84544" y="53333"/>
                </a:moveTo>
                <a:lnTo>
                  <a:pt x="68183" y="53333"/>
                </a:lnTo>
                <a:cubicBezTo>
                  <a:pt x="66677" y="53333"/>
                  <a:pt x="65455" y="54827"/>
                  <a:pt x="65455" y="56666"/>
                </a:cubicBezTo>
                <a:lnTo>
                  <a:pt x="65455" y="116666"/>
                </a:lnTo>
                <a:cubicBezTo>
                  <a:pt x="65455" y="118511"/>
                  <a:pt x="66677" y="120000"/>
                  <a:pt x="68183" y="120000"/>
                </a:cubicBezTo>
                <a:lnTo>
                  <a:pt x="84544" y="120000"/>
                </a:lnTo>
                <a:cubicBezTo>
                  <a:pt x="86050" y="120000"/>
                  <a:pt x="87272" y="118511"/>
                  <a:pt x="87272" y="116666"/>
                </a:cubicBezTo>
                <a:lnTo>
                  <a:pt x="87272" y="56666"/>
                </a:lnTo>
                <a:cubicBezTo>
                  <a:pt x="87272" y="54827"/>
                  <a:pt x="86050" y="53333"/>
                  <a:pt x="84544" y="53333"/>
                </a:cubicBezTo>
                <a:moveTo>
                  <a:pt x="16361" y="113333"/>
                </a:moveTo>
                <a:lnTo>
                  <a:pt x="5455" y="113333"/>
                </a:lnTo>
                <a:lnTo>
                  <a:pt x="5455" y="80000"/>
                </a:lnTo>
                <a:lnTo>
                  <a:pt x="16361" y="80000"/>
                </a:lnTo>
                <a:cubicBezTo>
                  <a:pt x="16361" y="80000"/>
                  <a:pt x="16361" y="113333"/>
                  <a:pt x="16361" y="113333"/>
                </a:cubicBezTo>
                <a:close/>
                <a:moveTo>
                  <a:pt x="19088" y="73333"/>
                </a:moveTo>
                <a:lnTo>
                  <a:pt x="2727" y="73333"/>
                </a:lnTo>
                <a:cubicBezTo>
                  <a:pt x="1222" y="73333"/>
                  <a:pt x="0" y="74827"/>
                  <a:pt x="0" y="76666"/>
                </a:cubicBezTo>
                <a:lnTo>
                  <a:pt x="0" y="116666"/>
                </a:lnTo>
                <a:cubicBezTo>
                  <a:pt x="0" y="118511"/>
                  <a:pt x="1222" y="120000"/>
                  <a:pt x="2727" y="120000"/>
                </a:cubicBezTo>
                <a:lnTo>
                  <a:pt x="19088" y="120000"/>
                </a:lnTo>
                <a:cubicBezTo>
                  <a:pt x="20594" y="120000"/>
                  <a:pt x="21816" y="118511"/>
                  <a:pt x="21816" y="116666"/>
                </a:cubicBezTo>
                <a:lnTo>
                  <a:pt x="21816" y="76666"/>
                </a:lnTo>
                <a:cubicBezTo>
                  <a:pt x="21816" y="74827"/>
                  <a:pt x="20594" y="73333"/>
                  <a:pt x="19088" y="73333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62" name="Google Shape;262;p30"/>
          <p:cNvSpPr/>
          <p:nvPr/>
        </p:nvSpPr>
        <p:spPr>
          <a:xfrm>
            <a:off x="5085911" y="4266636"/>
            <a:ext cx="780000" cy="1225500"/>
          </a:xfrm>
          <a:custGeom>
            <a:rect b="b" l="l" r="r" t="t"/>
            <a:pathLst>
              <a:path extrusionOk="0" h="120000" w="120000">
                <a:moveTo>
                  <a:pt x="72855" y="87272"/>
                </a:moveTo>
                <a:cubicBezTo>
                  <a:pt x="70494" y="87272"/>
                  <a:pt x="68572" y="88494"/>
                  <a:pt x="68572" y="90000"/>
                </a:cubicBezTo>
                <a:cubicBezTo>
                  <a:pt x="68572" y="91505"/>
                  <a:pt x="70494" y="92727"/>
                  <a:pt x="72855" y="92727"/>
                </a:cubicBezTo>
                <a:cubicBezTo>
                  <a:pt x="75222" y="92727"/>
                  <a:pt x="77144" y="91505"/>
                  <a:pt x="77144" y="90000"/>
                </a:cubicBezTo>
                <a:cubicBezTo>
                  <a:pt x="77144" y="88494"/>
                  <a:pt x="75222" y="87272"/>
                  <a:pt x="72855" y="87272"/>
                </a:cubicBezTo>
                <a:moveTo>
                  <a:pt x="77144" y="43638"/>
                </a:moveTo>
                <a:cubicBezTo>
                  <a:pt x="72411" y="43638"/>
                  <a:pt x="68572" y="46083"/>
                  <a:pt x="68572" y="49088"/>
                </a:cubicBezTo>
                <a:cubicBezTo>
                  <a:pt x="68572" y="52105"/>
                  <a:pt x="72411" y="54544"/>
                  <a:pt x="77144" y="54544"/>
                </a:cubicBezTo>
                <a:cubicBezTo>
                  <a:pt x="81872" y="54544"/>
                  <a:pt x="85716" y="52105"/>
                  <a:pt x="85716" y="49088"/>
                </a:cubicBezTo>
                <a:cubicBezTo>
                  <a:pt x="85716" y="46083"/>
                  <a:pt x="81872" y="43638"/>
                  <a:pt x="77144" y="43638"/>
                </a:cubicBezTo>
                <a:moveTo>
                  <a:pt x="47144" y="98183"/>
                </a:moveTo>
                <a:cubicBezTo>
                  <a:pt x="44777" y="98183"/>
                  <a:pt x="42855" y="99400"/>
                  <a:pt x="42855" y="100911"/>
                </a:cubicBezTo>
                <a:cubicBezTo>
                  <a:pt x="42855" y="102416"/>
                  <a:pt x="44777" y="103638"/>
                  <a:pt x="47144" y="103638"/>
                </a:cubicBezTo>
                <a:cubicBezTo>
                  <a:pt x="49505" y="103638"/>
                  <a:pt x="51427" y="102416"/>
                  <a:pt x="51427" y="100911"/>
                </a:cubicBezTo>
                <a:cubicBezTo>
                  <a:pt x="51427" y="99400"/>
                  <a:pt x="49505" y="98183"/>
                  <a:pt x="47144" y="98183"/>
                </a:cubicBezTo>
                <a:moveTo>
                  <a:pt x="51427" y="60000"/>
                </a:moveTo>
                <a:cubicBezTo>
                  <a:pt x="51427" y="56988"/>
                  <a:pt x="47588" y="54544"/>
                  <a:pt x="42855" y="54544"/>
                </a:cubicBezTo>
                <a:cubicBezTo>
                  <a:pt x="38127" y="54544"/>
                  <a:pt x="34283" y="56988"/>
                  <a:pt x="34283" y="60000"/>
                </a:cubicBezTo>
                <a:cubicBezTo>
                  <a:pt x="34283" y="63016"/>
                  <a:pt x="38127" y="65455"/>
                  <a:pt x="42855" y="65455"/>
                </a:cubicBezTo>
                <a:cubicBezTo>
                  <a:pt x="47588" y="65455"/>
                  <a:pt x="51427" y="63016"/>
                  <a:pt x="51427" y="60000"/>
                </a:cubicBezTo>
                <a:moveTo>
                  <a:pt x="55716" y="76361"/>
                </a:moveTo>
                <a:cubicBezTo>
                  <a:pt x="53350" y="76361"/>
                  <a:pt x="51427" y="77583"/>
                  <a:pt x="51427" y="79088"/>
                </a:cubicBezTo>
                <a:cubicBezTo>
                  <a:pt x="51427" y="80600"/>
                  <a:pt x="53350" y="81816"/>
                  <a:pt x="55716" y="81816"/>
                </a:cubicBezTo>
                <a:cubicBezTo>
                  <a:pt x="58077" y="81816"/>
                  <a:pt x="60000" y="80600"/>
                  <a:pt x="60000" y="79088"/>
                </a:cubicBezTo>
                <a:cubicBezTo>
                  <a:pt x="60000" y="77583"/>
                  <a:pt x="58077" y="76361"/>
                  <a:pt x="55716" y="76361"/>
                </a:cubicBezTo>
                <a:moveTo>
                  <a:pt x="111427" y="10911"/>
                </a:moveTo>
                <a:lnTo>
                  <a:pt x="8572" y="10911"/>
                </a:lnTo>
                <a:lnTo>
                  <a:pt x="8572" y="5455"/>
                </a:lnTo>
                <a:lnTo>
                  <a:pt x="111427" y="5455"/>
                </a:lnTo>
                <a:cubicBezTo>
                  <a:pt x="111427" y="5455"/>
                  <a:pt x="111427" y="10911"/>
                  <a:pt x="111427" y="10911"/>
                </a:cubicBezTo>
                <a:close/>
                <a:moveTo>
                  <a:pt x="94283" y="22405"/>
                </a:moveTo>
                <a:cubicBezTo>
                  <a:pt x="89327" y="23255"/>
                  <a:pt x="84811" y="24550"/>
                  <a:pt x="79716" y="26061"/>
                </a:cubicBezTo>
                <a:cubicBezTo>
                  <a:pt x="73383" y="27944"/>
                  <a:pt x="66216" y="30072"/>
                  <a:pt x="55522" y="32188"/>
                </a:cubicBezTo>
                <a:cubicBezTo>
                  <a:pt x="44961" y="34277"/>
                  <a:pt x="34261" y="32444"/>
                  <a:pt x="25716" y="29850"/>
                </a:cubicBezTo>
                <a:lnTo>
                  <a:pt x="25716" y="16361"/>
                </a:lnTo>
                <a:lnTo>
                  <a:pt x="94283" y="16361"/>
                </a:lnTo>
                <a:cubicBezTo>
                  <a:pt x="94283" y="16361"/>
                  <a:pt x="94283" y="22405"/>
                  <a:pt x="94283" y="22405"/>
                </a:cubicBezTo>
                <a:close/>
                <a:moveTo>
                  <a:pt x="94283" y="92727"/>
                </a:moveTo>
                <a:cubicBezTo>
                  <a:pt x="94283" y="104777"/>
                  <a:pt x="78933" y="114544"/>
                  <a:pt x="60000" y="114544"/>
                </a:cubicBezTo>
                <a:cubicBezTo>
                  <a:pt x="41061" y="114544"/>
                  <a:pt x="25716" y="104777"/>
                  <a:pt x="25716" y="92727"/>
                </a:cubicBezTo>
                <a:lnTo>
                  <a:pt x="25716" y="35466"/>
                </a:lnTo>
                <a:cubicBezTo>
                  <a:pt x="31788" y="37038"/>
                  <a:pt x="38633" y="38188"/>
                  <a:pt x="45872" y="38188"/>
                </a:cubicBezTo>
                <a:cubicBezTo>
                  <a:pt x="49911" y="38188"/>
                  <a:pt x="54061" y="37838"/>
                  <a:pt x="58227" y="37011"/>
                </a:cubicBezTo>
                <a:cubicBezTo>
                  <a:pt x="69511" y="34783"/>
                  <a:pt x="77300" y="32466"/>
                  <a:pt x="83555" y="30611"/>
                </a:cubicBezTo>
                <a:cubicBezTo>
                  <a:pt x="87555" y="29416"/>
                  <a:pt x="90922" y="28438"/>
                  <a:pt x="94283" y="27716"/>
                </a:cubicBezTo>
                <a:cubicBezTo>
                  <a:pt x="94283" y="27716"/>
                  <a:pt x="94283" y="92727"/>
                  <a:pt x="94283" y="92727"/>
                </a:cubicBezTo>
                <a:close/>
                <a:moveTo>
                  <a:pt x="111427" y="0"/>
                </a:moveTo>
                <a:lnTo>
                  <a:pt x="8572" y="0"/>
                </a:lnTo>
                <a:cubicBezTo>
                  <a:pt x="3838" y="0"/>
                  <a:pt x="0" y="2444"/>
                  <a:pt x="0" y="5455"/>
                </a:cubicBezTo>
                <a:lnTo>
                  <a:pt x="0" y="10911"/>
                </a:lnTo>
                <a:cubicBezTo>
                  <a:pt x="0" y="13922"/>
                  <a:pt x="3838" y="16361"/>
                  <a:pt x="8572" y="16361"/>
                </a:cubicBezTo>
                <a:lnTo>
                  <a:pt x="17144" y="16361"/>
                </a:lnTo>
                <a:lnTo>
                  <a:pt x="17144" y="92727"/>
                </a:lnTo>
                <a:cubicBezTo>
                  <a:pt x="17144" y="107788"/>
                  <a:pt x="36327" y="120000"/>
                  <a:pt x="60000" y="120000"/>
                </a:cubicBezTo>
                <a:cubicBezTo>
                  <a:pt x="83672" y="120000"/>
                  <a:pt x="102855" y="107788"/>
                  <a:pt x="102855" y="92727"/>
                </a:cubicBezTo>
                <a:lnTo>
                  <a:pt x="102855" y="16361"/>
                </a:lnTo>
                <a:lnTo>
                  <a:pt x="111427" y="16361"/>
                </a:lnTo>
                <a:cubicBezTo>
                  <a:pt x="116161" y="16361"/>
                  <a:pt x="120000" y="13922"/>
                  <a:pt x="120000" y="10911"/>
                </a:cubicBezTo>
                <a:lnTo>
                  <a:pt x="120000" y="5455"/>
                </a:lnTo>
                <a:cubicBezTo>
                  <a:pt x="120000" y="2444"/>
                  <a:pt x="116161" y="0"/>
                  <a:pt x="111427" y="0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63" name="Google Shape;263;p30"/>
          <p:cNvSpPr/>
          <p:nvPr/>
        </p:nvSpPr>
        <p:spPr>
          <a:xfrm>
            <a:off x="17970003" y="4446927"/>
            <a:ext cx="1087500" cy="1087500"/>
          </a:xfrm>
          <a:custGeom>
            <a:rect b="b" l="l" r="r" t="t"/>
            <a:pathLst>
              <a:path extrusionOk="0" h="120000" w="120000">
                <a:moveTo>
                  <a:pt x="51816" y="98183"/>
                </a:moveTo>
                <a:cubicBezTo>
                  <a:pt x="26211" y="98183"/>
                  <a:pt x="5455" y="77422"/>
                  <a:pt x="5455" y="51816"/>
                </a:cubicBezTo>
                <a:cubicBezTo>
                  <a:pt x="5455" y="26211"/>
                  <a:pt x="26211" y="5455"/>
                  <a:pt x="51816" y="5455"/>
                </a:cubicBezTo>
                <a:cubicBezTo>
                  <a:pt x="77422" y="5455"/>
                  <a:pt x="98183" y="26211"/>
                  <a:pt x="98183" y="51816"/>
                </a:cubicBezTo>
                <a:cubicBezTo>
                  <a:pt x="98183" y="77422"/>
                  <a:pt x="77422" y="98183"/>
                  <a:pt x="51816" y="98183"/>
                </a:cubicBezTo>
                <a:moveTo>
                  <a:pt x="119200" y="115344"/>
                </a:moveTo>
                <a:lnTo>
                  <a:pt x="90294" y="86438"/>
                </a:lnTo>
                <a:cubicBezTo>
                  <a:pt x="98561" y="77261"/>
                  <a:pt x="103638" y="65144"/>
                  <a:pt x="103638" y="51816"/>
                </a:cubicBezTo>
                <a:cubicBezTo>
                  <a:pt x="103638" y="23200"/>
                  <a:pt x="80438" y="0"/>
                  <a:pt x="51816" y="0"/>
                </a:cubicBezTo>
                <a:cubicBezTo>
                  <a:pt x="23200" y="0"/>
                  <a:pt x="0" y="23200"/>
                  <a:pt x="0" y="51816"/>
                </a:cubicBezTo>
                <a:cubicBezTo>
                  <a:pt x="0" y="80438"/>
                  <a:pt x="23200" y="103638"/>
                  <a:pt x="51816" y="103638"/>
                </a:cubicBezTo>
                <a:cubicBezTo>
                  <a:pt x="65144" y="103638"/>
                  <a:pt x="77261" y="98566"/>
                  <a:pt x="86438" y="90294"/>
                </a:cubicBezTo>
                <a:lnTo>
                  <a:pt x="115344" y="119200"/>
                </a:lnTo>
                <a:cubicBezTo>
                  <a:pt x="115838" y="119700"/>
                  <a:pt x="116516" y="120000"/>
                  <a:pt x="117272" y="120000"/>
                </a:cubicBezTo>
                <a:cubicBezTo>
                  <a:pt x="118777" y="120000"/>
                  <a:pt x="120000" y="118783"/>
                  <a:pt x="120000" y="117272"/>
                </a:cubicBezTo>
                <a:cubicBezTo>
                  <a:pt x="120000" y="116522"/>
                  <a:pt x="119694" y="115838"/>
                  <a:pt x="119200" y="115344"/>
                </a:cubicBezTo>
                <a:moveTo>
                  <a:pt x="76361" y="49088"/>
                </a:moveTo>
                <a:lnTo>
                  <a:pt x="54544" y="49088"/>
                </a:lnTo>
                <a:lnTo>
                  <a:pt x="54544" y="27272"/>
                </a:lnTo>
                <a:cubicBezTo>
                  <a:pt x="54544" y="25766"/>
                  <a:pt x="53327" y="24544"/>
                  <a:pt x="51816" y="24544"/>
                </a:cubicBezTo>
                <a:cubicBezTo>
                  <a:pt x="50311" y="24544"/>
                  <a:pt x="49088" y="25766"/>
                  <a:pt x="49088" y="27272"/>
                </a:cubicBezTo>
                <a:lnTo>
                  <a:pt x="49088" y="49088"/>
                </a:lnTo>
                <a:lnTo>
                  <a:pt x="27272" y="49088"/>
                </a:lnTo>
                <a:cubicBezTo>
                  <a:pt x="25766" y="49088"/>
                  <a:pt x="24544" y="50311"/>
                  <a:pt x="24544" y="51816"/>
                </a:cubicBezTo>
                <a:cubicBezTo>
                  <a:pt x="24544" y="53327"/>
                  <a:pt x="25766" y="54544"/>
                  <a:pt x="27272" y="54544"/>
                </a:cubicBezTo>
                <a:lnTo>
                  <a:pt x="49088" y="54544"/>
                </a:lnTo>
                <a:lnTo>
                  <a:pt x="49088" y="76361"/>
                </a:lnTo>
                <a:cubicBezTo>
                  <a:pt x="49088" y="77872"/>
                  <a:pt x="50311" y="79088"/>
                  <a:pt x="51816" y="79088"/>
                </a:cubicBezTo>
                <a:cubicBezTo>
                  <a:pt x="53327" y="79088"/>
                  <a:pt x="54544" y="77872"/>
                  <a:pt x="54544" y="76361"/>
                </a:cubicBezTo>
                <a:lnTo>
                  <a:pt x="54544" y="54544"/>
                </a:lnTo>
                <a:lnTo>
                  <a:pt x="76361" y="54544"/>
                </a:lnTo>
                <a:cubicBezTo>
                  <a:pt x="77872" y="54544"/>
                  <a:pt x="79088" y="53327"/>
                  <a:pt x="79088" y="51816"/>
                </a:cubicBezTo>
                <a:cubicBezTo>
                  <a:pt x="79088" y="50311"/>
                  <a:pt x="77872" y="49088"/>
                  <a:pt x="76361" y="49088"/>
                </a:cubicBezTo>
              </a:path>
            </a:pathLst>
          </a:custGeom>
          <a:solidFill>
            <a:srgbClr val="53585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64" name="Google Shape;264;p30"/>
          <p:cNvSpPr txBox="1"/>
          <p:nvPr/>
        </p:nvSpPr>
        <p:spPr>
          <a:xfrm>
            <a:off x="16470450" y="8490900"/>
            <a:ext cx="52476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Visualization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Clustering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Dominant Categories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1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/>
              <a:t>WHEN EXPECTATIONS WERE NOT MET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31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1" name="Google Shape;27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6700" y="3906575"/>
            <a:ext cx="4231950" cy="933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98825" y="2518000"/>
            <a:ext cx="8477925" cy="12111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2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/>
              <a:t>WHAT FOLLOWED AFTERWARDS</a:t>
            </a:r>
            <a:endParaRPr/>
          </a:p>
        </p:txBody>
      </p:sp>
      <p:sp>
        <p:nvSpPr>
          <p:cNvPr id="278" name="Google Shape;278;p32"/>
          <p:cNvSpPr txBox="1"/>
          <p:nvPr>
            <p:ph idx="1" type="subTitle"/>
          </p:nvPr>
        </p:nvSpPr>
        <p:spPr>
          <a:xfrm>
            <a:off x="851876" y="2752822"/>
            <a:ext cx="22416300" cy="6735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32"/>
          <p:cNvSpPr txBox="1"/>
          <p:nvPr/>
        </p:nvSpPr>
        <p:spPr>
          <a:xfrm>
            <a:off x="12563204" y="7784691"/>
            <a:ext cx="45438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Additional features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Unknown items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80" name="Google Shape;280;p32"/>
          <p:cNvSpPr txBox="1"/>
          <p:nvPr/>
        </p:nvSpPr>
        <p:spPr>
          <a:xfrm>
            <a:off x="7012988" y="7784691"/>
            <a:ext cx="4543800" cy="32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Balancing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Complexity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-4191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oppins Light"/>
              <a:buChar char="−"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Training methods</a:t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281" name="Google Shape;281;p32"/>
          <p:cNvSpPr txBox="1"/>
          <p:nvPr/>
        </p:nvSpPr>
        <p:spPr>
          <a:xfrm>
            <a:off x="7012988" y="6881318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de" sz="30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MODEL </a:t>
            </a: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IMPROVEMENT 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82" name="Google Shape;282;p32"/>
          <p:cNvSpPr txBox="1"/>
          <p:nvPr/>
        </p:nvSpPr>
        <p:spPr>
          <a:xfrm>
            <a:off x="12563163" y="6881318"/>
            <a:ext cx="45438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375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DATA IMPROVEMENT 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83" name="Google Shape;283;p32"/>
          <p:cNvSpPr txBox="1"/>
          <p:nvPr/>
        </p:nvSpPr>
        <p:spPr>
          <a:xfrm>
            <a:off x="8553487" y="4722066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latin typeface="Poppins SemiBold"/>
                <a:ea typeface="Poppins SemiBold"/>
                <a:cs typeface="Poppins SemiBold"/>
                <a:sym typeface="Poppins SemiBold"/>
              </a:rPr>
              <a:t>01</a:t>
            </a:r>
            <a:endParaRPr sz="7200">
              <a:solidFill>
                <a:srgbClr val="000000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84" name="Google Shape;284;p32"/>
          <p:cNvSpPr txBox="1"/>
          <p:nvPr/>
        </p:nvSpPr>
        <p:spPr>
          <a:xfrm>
            <a:off x="14103712" y="4722066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latin typeface="Poppins SemiBold"/>
                <a:ea typeface="Poppins SemiBold"/>
                <a:cs typeface="Poppins SemiBold"/>
                <a:sym typeface="Poppins SemiBold"/>
              </a:rPr>
              <a:t>02</a:t>
            </a:r>
            <a:endParaRPr sz="7200">
              <a:solidFill>
                <a:srgbClr val="000000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image notes digital" id="289" name="Google Shape;289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4120000" cy="1368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33"/>
          <p:cNvSpPr/>
          <p:nvPr/>
        </p:nvSpPr>
        <p:spPr>
          <a:xfrm>
            <a:off x="0" y="0"/>
            <a:ext cx="24120000" cy="13680000"/>
          </a:xfrm>
          <a:prstGeom prst="rect">
            <a:avLst/>
          </a:prstGeom>
          <a:gradFill>
            <a:gsLst>
              <a:gs pos="0">
                <a:srgbClr val="000820">
                  <a:alpha val="81960"/>
                </a:srgbClr>
              </a:gs>
              <a:gs pos="76000">
                <a:srgbClr val="000C28">
                  <a:alpha val="85882"/>
                </a:srgbClr>
              </a:gs>
              <a:gs pos="100000">
                <a:srgbClr val="000C28">
                  <a:alpha val="85882"/>
                </a:srgbClr>
              </a:gs>
            </a:gsLst>
            <a:lin ang="3599321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91" name="Google Shape;291;p33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>
                <a:solidFill>
                  <a:srgbClr val="FFFFFF"/>
                </a:solidFill>
              </a:rPr>
              <a:t>LESSONS LEARNED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92" name="Google Shape;292;p33"/>
          <p:cNvSpPr txBox="1"/>
          <p:nvPr/>
        </p:nvSpPr>
        <p:spPr>
          <a:xfrm>
            <a:off x="2013898" y="6574034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01</a:t>
            </a:r>
            <a:endParaRPr sz="72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93" name="Google Shape;293;p33"/>
          <p:cNvSpPr txBox="1"/>
          <p:nvPr/>
        </p:nvSpPr>
        <p:spPr>
          <a:xfrm>
            <a:off x="3809823" y="6692384"/>
            <a:ext cx="6975900" cy="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KNOW YOUR REQUIREMENTS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94" name="Google Shape;294;p33"/>
          <p:cNvSpPr txBox="1"/>
          <p:nvPr/>
        </p:nvSpPr>
        <p:spPr>
          <a:xfrm>
            <a:off x="2013898" y="8341359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02</a:t>
            </a:r>
            <a:endParaRPr sz="72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95" name="Google Shape;295;p33"/>
          <p:cNvSpPr txBox="1"/>
          <p:nvPr/>
        </p:nvSpPr>
        <p:spPr>
          <a:xfrm>
            <a:off x="3809823" y="8459709"/>
            <a:ext cx="6975900" cy="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KNOW YOUR DATA</a:t>
            </a:r>
            <a:endParaRPr sz="3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96" name="Google Shape;296;p33"/>
          <p:cNvSpPr txBox="1"/>
          <p:nvPr/>
        </p:nvSpPr>
        <p:spPr>
          <a:xfrm>
            <a:off x="2013898" y="10108684"/>
            <a:ext cx="1462800" cy="11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561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03</a:t>
            </a:r>
            <a:endParaRPr sz="72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97" name="Google Shape;297;p33"/>
          <p:cNvSpPr txBox="1"/>
          <p:nvPr/>
        </p:nvSpPr>
        <p:spPr>
          <a:xfrm>
            <a:off x="3809823" y="10227034"/>
            <a:ext cx="6975900" cy="7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KNOW YOUR TOOLS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4"/>
          <p:cNvSpPr txBox="1"/>
          <p:nvPr>
            <p:ph type="title"/>
          </p:nvPr>
        </p:nvSpPr>
        <p:spPr>
          <a:xfrm>
            <a:off x="12650650" y="1287400"/>
            <a:ext cx="10281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de" sz="7200"/>
              <a:t>ABOUT APPSFACTORY</a:t>
            </a:r>
            <a:endParaRPr sz="7200"/>
          </a:p>
        </p:txBody>
      </p:sp>
      <p:sp>
        <p:nvSpPr>
          <p:cNvPr id="303" name="Google Shape;303;p34"/>
          <p:cNvSpPr txBox="1"/>
          <p:nvPr/>
        </p:nvSpPr>
        <p:spPr>
          <a:xfrm>
            <a:off x="12650649" y="5973073"/>
            <a:ext cx="9473400" cy="6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B2B</a:t>
            </a:r>
            <a:r>
              <a:rPr lang="de" sz="30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 and B2C</a:t>
            </a:r>
            <a:endParaRPr sz="3000">
              <a:solidFill>
                <a:srgbClr val="7F7F7F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304" name="Google Shape;304;p34"/>
          <p:cNvSpPr txBox="1"/>
          <p:nvPr/>
        </p:nvSpPr>
        <p:spPr>
          <a:xfrm>
            <a:off x="12650649" y="5327117"/>
            <a:ext cx="9473400" cy="6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6</a:t>
            </a:r>
            <a:r>
              <a:rPr lang="de"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00+ PROJE</a:t>
            </a: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CTS</a:t>
            </a:r>
            <a:endParaRPr sz="3000">
              <a:solidFill>
                <a:srgbClr val="000000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05" name="Google Shape;305;p34"/>
          <p:cNvSpPr txBox="1"/>
          <p:nvPr/>
        </p:nvSpPr>
        <p:spPr>
          <a:xfrm>
            <a:off x="12650649" y="6983784"/>
            <a:ext cx="9473400" cy="6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210+</a:t>
            </a:r>
            <a:r>
              <a:rPr lang="de"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 </a:t>
            </a: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EMPLOYEES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de" sz="3000">
                <a:solidFill>
                  <a:schemeClr val="dk1"/>
                </a:solidFill>
                <a:latin typeface="Poppins Light"/>
                <a:ea typeface="Poppins Light"/>
                <a:cs typeface="Poppins Light"/>
                <a:sym typeface="Poppins Light"/>
              </a:rPr>
              <a:t>+1-2 new employees per month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06" name="Google Shape;306;p34"/>
          <p:cNvSpPr txBox="1"/>
          <p:nvPr/>
        </p:nvSpPr>
        <p:spPr>
          <a:xfrm>
            <a:off x="12676050" y="9508707"/>
            <a:ext cx="7851900" cy="140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Consumer Goods, Finance, Health, Media, Telecom, Transportation, Travel</a:t>
            </a:r>
            <a:endParaRPr sz="3000">
              <a:solidFill>
                <a:srgbClr val="7F7F7F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sp>
        <p:nvSpPr>
          <p:cNvPr id="307" name="Google Shape;307;p34"/>
          <p:cNvSpPr txBox="1"/>
          <p:nvPr/>
        </p:nvSpPr>
        <p:spPr>
          <a:xfrm>
            <a:off x="12676049" y="8783245"/>
            <a:ext cx="9473400" cy="6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80+ </a:t>
            </a: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CLIENTS</a:t>
            </a:r>
            <a:endParaRPr sz="3000">
              <a:solidFill>
                <a:srgbClr val="000000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308" name="Google Shape;308;p34"/>
          <p:cNvCxnSpPr/>
          <p:nvPr/>
        </p:nvCxnSpPr>
        <p:spPr>
          <a:xfrm>
            <a:off x="12741567" y="3033934"/>
            <a:ext cx="1180800" cy="0"/>
          </a:xfrm>
          <a:prstGeom prst="straightConnector1">
            <a:avLst/>
          </a:prstGeom>
          <a:noFill/>
          <a:ln cap="flat" cmpd="sng" w="5715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09" name="Google Shape;309;p34"/>
          <p:cNvPicPr preferRelativeResize="0"/>
          <p:nvPr/>
        </p:nvPicPr>
        <p:blipFill rotWithShape="1">
          <a:blip r:embed="rId3">
            <a:alphaModFix/>
          </a:blip>
          <a:srcRect b="0" l="0" r="0" t="13472"/>
          <a:stretch/>
        </p:blipFill>
        <p:spPr>
          <a:xfrm>
            <a:off x="-87300" y="-18000"/>
            <a:ext cx="10566300" cy="137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34"/>
          <p:cNvSpPr txBox="1"/>
          <p:nvPr/>
        </p:nvSpPr>
        <p:spPr>
          <a:xfrm>
            <a:off x="12650649" y="3527649"/>
            <a:ext cx="9473400" cy="6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latin typeface="Poppins SemiBold"/>
                <a:ea typeface="Poppins SemiBold"/>
                <a:cs typeface="Poppins SemiBold"/>
                <a:sym typeface="Poppins SemiBold"/>
              </a:rPr>
              <a:t>Agency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11" name="Google Shape;311;p34"/>
          <p:cNvSpPr txBox="1"/>
          <p:nvPr/>
        </p:nvSpPr>
        <p:spPr>
          <a:xfrm>
            <a:off x="12676050" y="4147329"/>
            <a:ext cx="7851900" cy="6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rgbClr val="7F7F7F"/>
                </a:solidFill>
                <a:latin typeface="Poppins Light"/>
                <a:ea typeface="Poppins Light"/>
                <a:cs typeface="Poppins Light"/>
                <a:sym typeface="Poppins Light"/>
              </a:rPr>
              <a:t>Mobile, Backend, VR/AR, AI</a:t>
            </a:r>
            <a:endParaRPr sz="3000">
              <a:solidFill>
                <a:srgbClr val="7F7F7F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5"/>
          <p:cNvSpPr txBox="1"/>
          <p:nvPr>
            <p:ph type="title"/>
          </p:nvPr>
        </p:nvSpPr>
        <p:spPr>
          <a:xfrm>
            <a:off x="851876" y="1287412"/>
            <a:ext cx="22416300" cy="1252800"/>
          </a:xfrm>
          <a:prstGeom prst="rect">
            <a:avLst/>
          </a:prstGeom>
        </p:spPr>
        <p:txBody>
          <a:bodyPr anchorCtr="0" anchor="t" bIns="90725" lIns="90725" spcFirstLastPara="1" rIns="90725" wrap="square" tIns="90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17" name="Google Shape;317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24377648" cy="13715856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35"/>
          <p:cNvSpPr/>
          <p:nvPr/>
        </p:nvSpPr>
        <p:spPr>
          <a:xfrm>
            <a:off x="-9526" y="0"/>
            <a:ext cx="24377700" cy="13716000"/>
          </a:xfrm>
          <a:prstGeom prst="rect">
            <a:avLst/>
          </a:prstGeom>
          <a:gradFill>
            <a:gsLst>
              <a:gs pos="0">
                <a:srgbClr val="000820">
                  <a:alpha val="81960"/>
                </a:srgbClr>
              </a:gs>
              <a:gs pos="76000">
                <a:srgbClr val="000C28">
                  <a:alpha val="85882"/>
                </a:srgbClr>
              </a:gs>
              <a:gs pos="100000">
                <a:srgbClr val="000C28">
                  <a:alpha val="85882"/>
                </a:srgbClr>
              </a:gs>
            </a:gsLst>
            <a:lin ang="3599321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19" name="Google Shape;319;p35"/>
          <p:cNvSpPr txBox="1"/>
          <p:nvPr/>
        </p:nvSpPr>
        <p:spPr>
          <a:xfrm>
            <a:off x="10300577" y="5272888"/>
            <a:ext cx="3757500" cy="7326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217475" spcFirstLastPara="1" rIns="217475" wrap="square" tIns="108725">
            <a:noAutofit/>
          </a:bodyPr>
          <a:lstStyle/>
          <a:p>
            <a:pPr indent="0" lvl="0" marL="0" marR="0" rtl="0" algn="ctr">
              <a:lnSpc>
                <a:spcPct val="18363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None/>
            </a:pPr>
            <a:r>
              <a:rPr lang="de" sz="22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WWW.APPSFACTORY.DE</a:t>
            </a:r>
            <a:endParaRPr/>
          </a:p>
        </p:txBody>
      </p:sp>
      <p:sp>
        <p:nvSpPr>
          <p:cNvPr id="320" name="Google Shape;320;p35"/>
          <p:cNvSpPr txBox="1"/>
          <p:nvPr/>
        </p:nvSpPr>
        <p:spPr>
          <a:xfrm>
            <a:off x="-9274" y="3324550"/>
            <a:ext cx="24377700" cy="22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de" sz="100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WE ARE HIRING</a:t>
            </a:r>
            <a:endParaRPr sz="10000"/>
          </a:p>
        </p:txBody>
      </p:sp>
      <p:sp>
        <p:nvSpPr>
          <p:cNvPr id="321" name="Google Shape;321;p35"/>
          <p:cNvSpPr txBox="1"/>
          <p:nvPr/>
        </p:nvSpPr>
        <p:spPr>
          <a:xfrm>
            <a:off x="11481188" y="9929022"/>
            <a:ext cx="146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EMAIL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22" name="Google Shape;322;p35"/>
          <p:cNvSpPr txBox="1"/>
          <p:nvPr/>
        </p:nvSpPr>
        <p:spPr>
          <a:xfrm>
            <a:off x="16114779" y="9896150"/>
            <a:ext cx="2606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TELEPHONE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23" name="Google Shape;323;p35"/>
          <p:cNvSpPr txBox="1"/>
          <p:nvPr/>
        </p:nvSpPr>
        <p:spPr>
          <a:xfrm>
            <a:off x="5795350" y="9896150"/>
            <a:ext cx="2187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de" sz="3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ADDRESS</a:t>
            </a:r>
            <a:endParaRPr sz="30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24" name="Google Shape;324;p35"/>
          <p:cNvSpPr/>
          <p:nvPr/>
        </p:nvSpPr>
        <p:spPr>
          <a:xfrm>
            <a:off x="11462335" y="7925730"/>
            <a:ext cx="1482300" cy="1482300"/>
          </a:xfrm>
          <a:prstGeom prst="ellipse">
            <a:avLst/>
          </a:prstGeom>
          <a:noFill/>
          <a:ln cap="flat" cmpd="sng" w="1905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25" name="Google Shape;325;p35"/>
          <p:cNvSpPr/>
          <p:nvPr/>
        </p:nvSpPr>
        <p:spPr>
          <a:xfrm>
            <a:off x="16635641" y="7925730"/>
            <a:ext cx="1482300" cy="1482300"/>
          </a:xfrm>
          <a:prstGeom prst="ellipse">
            <a:avLst/>
          </a:prstGeom>
          <a:noFill/>
          <a:ln cap="flat" cmpd="sng" w="1905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26" name="Google Shape;326;p35"/>
          <p:cNvSpPr/>
          <p:nvPr/>
        </p:nvSpPr>
        <p:spPr>
          <a:xfrm>
            <a:off x="6148145" y="7925730"/>
            <a:ext cx="1482300" cy="1482300"/>
          </a:xfrm>
          <a:prstGeom prst="ellipse">
            <a:avLst/>
          </a:prstGeom>
          <a:noFill/>
          <a:ln cap="flat" cmpd="sng" w="1905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27" name="Google Shape;327;p35"/>
          <p:cNvSpPr txBox="1"/>
          <p:nvPr/>
        </p:nvSpPr>
        <p:spPr>
          <a:xfrm>
            <a:off x="10045406" y="10419381"/>
            <a:ext cx="4301700" cy="7326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217475" spcFirstLastPara="1" rIns="217475" wrap="square" tIns="108725">
            <a:noAutofit/>
          </a:bodyPr>
          <a:lstStyle/>
          <a:p>
            <a:pPr indent="0" lvl="0" marL="0" marR="0" rtl="0" algn="ctr">
              <a:lnSpc>
                <a:spcPct val="1683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lang="de" sz="240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info@appsfactory.de</a:t>
            </a:r>
            <a:endParaRPr/>
          </a:p>
        </p:txBody>
      </p:sp>
      <p:sp>
        <p:nvSpPr>
          <p:cNvPr id="328" name="Google Shape;328;p35"/>
          <p:cNvSpPr txBox="1"/>
          <p:nvPr/>
        </p:nvSpPr>
        <p:spPr>
          <a:xfrm>
            <a:off x="15225948" y="10419381"/>
            <a:ext cx="4301700" cy="7326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217475" spcFirstLastPara="1" rIns="217475" wrap="square" tIns="108725">
            <a:noAutofit/>
          </a:bodyPr>
          <a:lstStyle/>
          <a:p>
            <a:pPr indent="0" lvl="0" marL="0" marR="0" rtl="0" algn="ctr">
              <a:lnSpc>
                <a:spcPct val="1683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lang="de" sz="240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+49 34135592050</a:t>
            </a:r>
            <a:endParaRPr/>
          </a:p>
        </p:txBody>
      </p:sp>
      <p:sp>
        <p:nvSpPr>
          <p:cNvPr id="329" name="Google Shape;329;p35"/>
          <p:cNvSpPr txBox="1"/>
          <p:nvPr/>
        </p:nvSpPr>
        <p:spPr>
          <a:xfrm>
            <a:off x="4738442" y="10419381"/>
            <a:ext cx="4301700" cy="1319400"/>
          </a:xfrm>
          <a:prstGeom prst="rect">
            <a:avLst/>
          </a:prstGeom>
          <a:noFill/>
          <a:ln>
            <a:noFill/>
          </a:ln>
        </p:spPr>
        <p:txBody>
          <a:bodyPr anchorCtr="0" anchor="t" bIns="108725" lIns="217475" spcFirstLastPara="1" rIns="217475" wrap="square" tIns="108725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lang="de" sz="240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Nikolaistr. 28-32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lang="de" sz="240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04109 Leipzig</a:t>
            </a:r>
            <a:endParaRPr/>
          </a:p>
        </p:txBody>
      </p:sp>
      <p:sp>
        <p:nvSpPr>
          <p:cNvPr id="330" name="Google Shape;330;p35"/>
          <p:cNvSpPr/>
          <p:nvPr/>
        </p:nvSpPr>
        <p:spPr>
          <a:xfrm>
            <a:off x="6569246" y="8242652"/>
            <a:ext cx="672600" cy="924900"/>
          </a:xfrm>
          <a:custGeom>
            <a:rect b="b" l="l" r="r" t="t"/>
            <a:pathLst>
              <a:path extrusionOk="0" h="120000" w="120000">
                <a:moveTo>
                  <a:pt x="60000" y="60000"/>
                </a:moveTo>
                <a:cubicBezTo>
                  <a:pt x="47572" y="60000"/>
                  <a:pt x="37500" y="52672"/>
                  <a:pt x="37500" y="43638"/>
                </a:cubicBezTo>
                <a:cubicBezTo>
                  <a:pt x="37500" y="34600"/>
                  <a:pt x="47572" y="27272"/>
                  <a:pt x="60000" y="27272"/>
                </a:cubicBezTo>
                <a:cubicBezTo>
                  <a:pt x="72427" y="27272"/>
                  <a:pt x="82500" y="34600"/>
                  <a:pt x="82500" y="43638"/>
                </a:cubicBezTo>
                <a:cubicBezTo>
                  <a:pt x="82500" y="52672"/>
                  <a:pt x="72427" y="60000"/>
                  <a:pt x="60000" y="60000"/>
                </a:cubicBezTo>
                <a:moveTo>
                  <a:pt x="60000" y="21816"/>
                </a:moveTo>
                <a:cubicBezTo>
                  <a:pt x="43427" y="21816"/>
                  <a:pt x="30000" y="31588"/>
                  <a:pt x="30000" y="43638"/>
                </a:cubicBezTo>
                <a:cubicBezTo>
                  <a:pt x="30000" y="55683"/>
                  <a:pt x="43427" y="65455"/>
                  <a:pt x="60000" y="65455"/>
                </a:cubicBezTo>
                <a:cubicBezTo>
                  <a:pt x="76572" y="65455"/>
                  <a:pt x="90000" y="55683"/>
                  <a:pt x="90000" y="43638"/>
                </a:cubicBezTo>
                <a:cubicBezTo>
                  <a:pt x="90000" y="31588"/>
                  <a:pt x="76572" y="21816"/>
                  <a:pt x="60000" y="21816"/>
                </a:cubicBezTo>
                <a:moveTo>
                  <a:pt x="60000" y="111816"/>
                </a:moveTo>
                <a:cubicBezTo>
                  <a:pt x="60000" y="111816"/>
                  <a:pt x="7500" y="76361"/>
                  <a:pt x="7500" y="43638"/>
                </a:cubicBezTo>
                <a:cubicBezTo>
                  <a:pt x="7500" y="22550"/>
                  <a:pt x="31005" y="5455"/>
                  <a:pt x="60000" y="5455"/>
                </a:cubicBezTo>
                <a:cubicBezTo>
                  <a:pt x="88994" y="5455"/>
                  <a:pt x="112500" y="22550"/>
                  <a:pt x="112500" y="43638"/>
                </a:cubicBezTo>
                <a:cubicBezTo>
                  <a:pt x="112500" y="76361"/>
                  <a:pt x="60000" y="111816"/>
                  <a:pt x="60000" y="111816"/>
                </a:cubicBezTo>
                <a:moveTo>
                  <a:pt x="60000" y="0"/>
                </a:moveTo>
                <a:cubicBezTo>
                  <a:pt x="26866" y="0"/>
                  <a:pt x="0" y="19538"/>
                  <a:pt x="0" y="43638"/>
                </a:cubicBezTo>
                <a:cubicBezTo>
                  <a:pt x="0" y="79088"/>
                  <a:pt x="60000" y="120000"/>
                  <a:pt x="60000" y="120000"/>
                </a:cubicBezTo>
                <a:cubicBezTo>
                  <a:pt x="60000" y="120000"/>
                  <a:pt x="120000" y="79088"/>
                  <a:pt x="120000" y="43638"/>
                </a:cubicBezTo>
                <a:cubicBezTo>
                  <a:pt x="120000" y="19538"/>
                  <a:pt x="93133" y="0"/>
                  <a:pt x="60000" y="0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31" name="Google Shape;331;p35"/>
          <p:cNvSpPr/>
          <p:nvPr/>
        </p:nvSpPr>
        <p:spPr>
          <a:xfrm>
            <a:off x="11848211" y="8430722"/>
            <a:ext cx="754500" cy="548700"/>
          </a:xfrm>
          <a:custGeom>
            <a:rect b="b" l="l" r="r" t="t"/>
            <a:pathLst>
              <a:path extrusionOk="0" h="120000" w="120000">
                <a:moveTo>
                  <a:pt x="114544" y="105000"/>
                </a:moveTo>
                <a:cubicBezTo>
                  <a:pt x="114544" y="105444"/>
                  <a:pt x="114505" y="105877"/>
                  <a:pt x="114450" y="106305"/>
                </a:cubicBezTo>
                <a:lnTo>
                  <a:pt x="80772" y="60000"/>
                </a:lnTo>
                <a:lnTo>
                  <a:pt x="114450" y="13694"/>
                </a:lnTo>
                <a:cubicBezTo>
                  <a:pt x="114505" y="14122"/>
                  <a:pt x="114544" y="14555"/>
                  <a:pt x="114544" y="15000"/>
                </a:cubicBezTo>
                <a:cubicBezTo>
                  <a:pt x="114544" y="15000"/>
                  <a:pt x="114544" y="105000"/>
                  <a:pt x="114544" y="105000"/>
                </a:cubicBezTo>
                <a:close/>
                <a:moveTo>
                  <a:pt x="109088" y="112500"/>
                </a:moveTo>
                <a:lnTo>
                  <a:pt x="10911" y="112500"/>
                </a:lnTo>
                <a:cubicBezTo>
                  <a:pt x="10272" y="112500"/>
                  <a:pt x="9661" y="112322"/>
                  <a:pt x="9094" y="112044"/>
                </a:cubicBezTo>
                <a:lnTo>
                  <a:pt x="43083" y="65300"/>
                </a:lnTo>
                <a:lnTo>
                  <a:pt x="52444" y="78177"/>
                </a:lnTo>
                <a:cubicBezTo>
                  <a:pt x="54533" y="81050"/>
                  <a:pt x="57266" y="82483"/>
                  <a:pt x="60000" y="82483"/>
                </a:cubicBezTo>
                <a:cubicBezTo>
                  <a:pt x="62733" y="82483"/>
                  <a:pt x="65466" y="81050"/>
                  <a:pt x="67550" y="78177"/>
                </a:cubicBezTo>
                <a:lnTo>
                  <a:pt x="76916" y="65300"/>
                </a:lnTo>
                <a:lnTo>
                  <a:pt x="110911" y="112044"/>
                </a:lnTo>
                <a:cubicBezTo>
                  <a:pt x="110338" y="112322"/>
                  <a:pt x="109733" y="112500"/>
                  <a:pt x="109088" y="112500"/>
                </a:cubicBezTo>
                <a:moveTo>
                  <a:pt x="5455" y="105000"/>
                </a:moveTo>
                <a:lnTo>
                  <a:pt x="5455" y="15000"/>
                </a:lnTo>
                <a:cubicBezTo>
                  <a:pt x="5455" y="14555"/>
                  <a:pt x="5494" y="14122"/>
                  <a:pt x="5550" y="13694"/>
                </a:cubicBezTo>
                <a:lnTo>
                  <a:pt x="39227" y="60000"/>
                </a:lnTo>
                <a:lnTo>
                  <a:pt x="5550" y="106305"/>
                </a:lnTo>
                <a:cubicBezTo>
                  <a:pt x="5494" y="105877"/>
                  <a:pt x="5455" y="105444"/>
                  <a:pt x="5455" y="105000"/>
                </a:cubicBezTo>
                <a:moveTo>
                  <a:pt x="10911" y="7500"/>
                </a:moveTo>
                <a:lnTo>
                  <a:pt x="109088" y="7500"/>
                </a:lnTo>
                <a:cubicBezTo>
                  <a:pt x="109733" y="7500"/>
                  <a:pt x="110338" y="7677"/>
                  <a:pt x="110911" y="7961"/>
                </a:cubicBezTo>
                <a:lnTo>
                  <a:pt x="63694" y="72877"/>
                </a:lnTo>
                <a:cubicBezTo>
                  <a:pt x="62711" y="74233"/>
                  <a:pt x="61394" y="74983"/>
                  <a:pt x="60000" y="74983"/>
                </a:cubicBezTo>
                <a:cubicBezTo>
                  <a:pt x="58605" y="74983"/>
                  <a:pt x="57288" y="74233"/>
                  <a:pt x="56300" y="72877"/>
                </a:cubicBezTo>
                <a:lnTo>
                  <a:pt x="9094" y="7961"/>
                </a:lnTo>
                <a:cubicBezTo>
                  <a:pt x="9661" y="7677"/>
                  <a:pt x="10272" y="7500"/>
                  <a:pt x="10911" y="7500"/>
                </a:cubicBezTo>
                <a:moveTo>
                  <a:pt x="109088" y="0"/>
                </a:moveTo>
                <a:lnTo>
                  <a:pt x="10911" y="0"/>
                </a:lnTo>
                <a:cubicBezTo>
                  <a:pt x="4883" y="0"/>
                  <a:pt x="0" y="6716"/>
                  <a:pt x="0" y="15000"/>
                </a:cubicBezTo>
                <a:lnTo>
                  <a:pt x="0" y="105000"/>
                </a:lnTo>
                <a:cubicBezTo>
                  <a:pt x="0" y="113283"/>
                  <a:pt x="4883" y="120000"/>
                  <a:pt x="10911" y="120000"/>
                </a:cubicBezTo>
                <a:lnTo>
                  <a:pt x="109088" y="120000"/>
                </a:lnTo>
                <a:cubicBezTo>
                  <a:pt x="115116" y="120000"/>
                  <a:pt x="120000" y="113283"/>
                  <a:pt x="120000" y="105000"/>
                </a:cubicBezTo>
                <a:lnTo>
                  <a:pt x="120000" y="15000"/>
                </a:lnTo>
                <a:cubicBezTo>
                  <a:pt x="120000" y="6716"/>
                  <a:pt x="115116" y="0"/>
                  <a:pt x="109088" y="0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32" name="Google Shape;332;p35"/>
          <p:cNvSpPr/>
          <p:nvPr/>
        </p:nvSpPr>
        <p:spPr>
          <a:xfrm>
            <a:off x="17052273" y="8320948"/>
            <a:ext cx="731400" cy="731400"/>
          </a:xfrm>
          <a:custGeom>
            <a:rect b="b" l="l" r="r" t="t"/>
            <a:pathLst>
              <a:path extrusionOk="0" h="120000" w="120000">
                <a:moveTo>
                  <a:pt x="91361" y="114544"/>
                </a:moveTo>
                <a:cubicBezTo>
                  <a:pt x="87944" y="114544"/>
                  <a:pt x="84611" y="113788"/>
                  <a:pt x="81466" y="112300"/>
                </a:cubicBezTo>
                <a:cubicBezTo>
                  <a:pt x="81172" y="112161"/>
                  <a:pt x="80866" y="112055"/>
                  <a:pt x="80561" y="111972"/>
                </a:cubicBezTo>
                <a:cubicBezTo>
                  <a:pt x="49555" y="96155"/>
                  <a:pt x="23866" y="70472"/>
                  <a:pt x="8044" y="39472"/>
                </a:cubicBezTo>
                <a:cubicBezTo>
                  <a:pt x="7955" y="39155"/>
                  <a:pt x="7844" y="38838"/>
                  <a:pt x="7700" y="38533"/>
                </a:cubicBezTo>
                <a:cubicBezTo>
                  <a:pt x="6211" y="35383"/>
                  <a:pt x="5455" y="32055"/>
                  <a:pt x="5455" y="28638"/>
                </a:cubicBezTo>
                <a:cubicBezTo>
                  <a:pt x="5455" y="15411"/>
                  <a:pt x="17038" y="5455"/>
                  <a:pt x="24544" y="5455"/>
                </a:cubicBezTo>
                <a:cubicBezTo>
                  <a:pt x="25527" y="5455"/>
                  <a:pt x="26177" y="5955"/>
                  <a:pt x="26472" y="6255"/>
                </a:cubicBezTo>
                <a:cubicBezTo>
                  <a:pt x="26538" y="6327"/>
                  <a:pt x="26666" y="6466"/>
                  <a:pt x="26844" y="6755"/>
                </a:cubicBezTo>
                <a:cubicBezTo>
                  <a:pt x="26938" y="6911"/>
                  <a:pt x="27044" y="7061"/>
                  <a:pt x="27155" y="7205"/>
                </a:cubicBezTo>
                <a:lnTo>
                  <a:pt x="45116" y="30294"/>
                </a:lnTo>
                <a:cubicBezTo>
                  <a:pt x="45255" y="30472"/>
                  <a:pt x="45405" y="30638"/>
                  <a:pt x="45566" y="30800"/>
                </a:cubicBezTo>
                <a:cubicBezTo>
                  <a:pt x="45861" y="31100"/>
                  <a:pt x="46361" y="31750"/>
                  <a:pt x="46361" y="32727"/>
                </a:cubicBezTo>
                <a:cubicBezTo>
                  <a:pt x="46361" y="33211"/>
                  <a:pt x="46227" y="33666"/>
                  <a:pt x="45966" y="34083"/>
                </a:cubicBezTo>
                <a:lnTo>
                  <a:pt x="39888" y="40116"/>
                </a:lnTo>
                <a:cubicBezTo>
                  <a:pt x="39861" y="40144"/>
                  <a:pt x="39833" y="40172"/>
                  <a:pt x="39805" y="40200"/>
                </a:cubicBezTo>
                <a:cubicBezTo>
                  <a:pt x="37605" y="42272"/>
                  <a:pt x="36350" y="45144"/>
                  <a:pt x="36350" y="48155"/>
                </a:cubicBezTo>
                <a:cubicBezTo>
                  <a:pt x="36350" y="50972"/>
                  <a:pt x="37444" y="53655"/>
                  <a:pt x="39344" y="55666"/>
                </a:cubicBezTo>
                <a:cubicBezTo>
                  <a:pt x="39411" y="55777"/>
                  <a:pt x="39483" y="55883"/>
                  <a:pt x="39561" y="55988"/>
                </a:cubicBezTo>
                <a:cubicBezTo>
                  <a:pt x="46261" y="65250"/>
                  <a:pt x="54500" y="73455"/>
                  <a:pt x="64044" y="80383"/>
                </a:cubicBezTo>
                <a:cubicBezTo>
                  <a:pt x="64116" y="80433"/>
                  <a:pt x="64194" y="80483"/>
                  <a:pt x="64266" y="80533"/>
                </a:cubicBezTo>
                <a:cubicBezTo>
                  <a:pt x="66283" y="82466"/>
                  <a:pt x="68988" y="83583"/>
                  <a:pt x="71822" y="83583"/>
                </a:cubicBezTo>
                <a:cubicBezTo>
                  <a:pt x="74666" y="83583"/>
                  <a:pt x="77411" y="82444"/>
                  <a:pt x="79450" y="80438"/>
                </a:cubicBezTo>
                <a:cubicBezTo>
                  <a:pt x="79555" y="80350"/>
                  <a:pt x="79655" y="80255"/>
                  <a:pt x="79755" y="80150"/>
                </a:cubicBezTo>
                <a:lnTo>
                  <a:pt x="85866" y="74000"/>
                </a:lnTo>
                <a:cubicBezTo>
                  <a:pt x="86294" y="73727"/>
                  <a:pt x="86750" y="73594"/>
                  <a:pt x="87227" y="73594"/>
                </a:cubicBezTo>
                <a:cubicBezTo>
                  <a:pt x="88211" y="73594"/>
                  <a:pt x="88861" y="74094"/>
                  <a:pt x="89155" y="74394"/>
                </a:cubicBezTo>
                <a:cubicBezTo>
                  <a:pt x="89316" y="74555"/>
                  <a:pt x="89488" y="74705"/>
                  <a:pt x="89666" y="74844"/>
                </a:cubicBezTo>
                <a:lnTo>
                  <a:pt x="112755" y="92800"/>
                </a:lnTo>
                <a:cubicBezTo>
                  <a:pt x="112905" y="92916"/>
                  <a:pt x="113061" y="93022"/>
                  <a:pt x="113216" y="93122"/>
                </a:cubicBezTo>
                <a:cubicBezTo>
                  <a:pt x="113505" y="93305"/>
                  <a:pt x="113638" y="93422"/>
                  <a:pt x="113700" y="93483"/>
                </a:cubicBezTo>
                <a:cubicBezTo>
                  <a:pt x="114000" y="93783"/>
                  <a:pt x="114500" y="94427"/>
                  <a:pt x="114500" y="95411"/>
                </a:cubicBezTo>
                <a:cubicBezTo>
                  <a:pt x="114500" y="95594"/>
                  <a:pt x="114511" y="95777"/>
                  <a:pt x="114533" y="95961"/>
                </a:cubicBezTo>
                <a:cubicBezTo>
                  <a:pt x="114105" y="103472"/>
                  <a:pt x="104300" y="114544"/>
                  <a:pt x="91361" y="114544"/>
                </a:cubicBezTo>
                <a:moveTo>
                  <a:pt x="120000" y="95411"/>
                </a:moveTo>
                <a:lnTo>
                  <a:pt x="119955" y="95411"/>
                </a:lnTo>
                <a:cubicBezTo>
                  <a:pt x="119955" y="93155"/>
                  <a:pt x="119038" y="91105"/>
                  <a:pt x="117561" y="89627"/>
                </a:cubicBezTo>
                <a:cubicBezTo>
                  <a:pt x="117122" y="89188"/>
                  <a:pt x="116633" y="88822"/>
                  <a:pt x="116105" y="88494"/>
                </a:cubicBezTo>
                <a:lnTo>
                  <a:pt x="93016" y="70538"/>
                </a:lnTo>
                <a:cubicBezTo>
                  <a:pt x="91533" y="69055"/>
                  <a:pt x="89488" y="68138"/>
                  <a:pt x="87227" y="68138"/>
                </a:cubicBezTo>
                <a:cubicBezTo>
                  <a:pt x="85377" y="68138"/>
                  <a:pt x="83694" y="68777"/>
                  <a:pt x="82327" y="69816"/>
                </a:cubicBezTo>
                <a:lnTo>
                  <a:pt x="75883" y="76311"/>
                </a:lnTo>
                <a:lnTo>
                  <a:pt x="75866" y="76294"/>
                </a:lnTo>
                <a:cubicBezTo>
                  <a:pt x="74872" y="77411"/>
                  <a:pt x="73433" y="78127"/>
                  <a:pt x="71822" y="78127"/>
                </a:cubicBezTo>
                <a:cubicBezTo>
                  <a:pt x="69972" y="78127"/>
                  <a:pt x="68350" y="77205"/>
                  <a:pt x="67361" y="75805"/>
                </a:cubicBezTo>
                <a:cubicBezTo>
                  <a:pt x="67327" y="75855"/>
                  <a:pt x="67283" y="75905"/>
                  <a:pt x="67244" y="75966"/>
                </a:cubicBezTo>
                <a:cubicBezTo>
                  <a:pt x="58333" y="69500"/>
                  <a:pt x="50433" y="61711"/>
                  <a:pt x="43977" y="52788"/>
                </a:cubicBezTo>
                <a:cubicBezTo>
                  <a:pt x="44038" y="52750"/>
                  <a:pt x="44094" y="52700"/>
                  <a:pt x="44161" y="52661"/>
                </a:cubicBezTo>
                <a:cubicBezTo>
                  <a:pt x="42738" y="51661"/>
                  <a:pt x="41805" y="50022"/>
                  <a:pt x="41805" y="48155"/>
                </a:cubicBezTo>
                <a:cubicBezTo>
                  <a:pt x="41805" y="46483"/>
                  <a:pt x="42566" y="45005"/>
                  <a:pt x="43738" y="44000"/>
                </a:cubicBezTo>
                <a:lnTo>
                  <a:pt x="43733" y="43988"/>
                </a:lnTo>
                <a:lnTo>
                  <a:pt x="50144" y="37627"/>
                </a:lnTo>
                <a:cubicBezTo>
                  <a:pt x="51183" y="36266"/>
                  <a:pt x="51816" y="34577"/>
                  <a:pt x="51816" y="32727"/>
                </a:cubicBezTo>
                <a:cubicBezTo>
                  <a:pt x="51816" y="30472"/>
                  <a:pt x="50900" y="28422"/>
                  <a:pt x="49422" y="26944"/>
                </a:cubicBezTo>
                <a:lnTo>
                  <a:pt x="31461" y="3850"/>
                </a:lnTo>
                <a:cubicBezTo>
                  <a:pt x="31133" y="3327"/>
                  <a:pt x="30766" y="2833"/>
                  <a:pt x="30327" y="2400"/>
                </a:cubicBezTo>
                <a:cubicBezTo>
                  <a:pt x="28850" y="916"/>
                  <a:pt x="26805" y="0"/>
                  <a:pt x="24544" y="0"/>
                </a:cubicBezTo>
                <a:cubicBezTo>
                  <a:pt x="13638" y="0"/>
                  <a:pt x="0" y="12822"/>
                  <a:pt x="0" y="28638"/>
                </a:cubicBezTo>
                <a:cubicBezTo>
                  <a:pt x="0" y="33016"/>
                  <a:pt x="1016" y="37155"/>
                  <a:pt x="2772" y="40866"/>
                </a:cubicBezTo>
                <a:lnTo>
                  <a:pt x="2683" y="40961"/>
                </a:lnTo>
                <a:cubicBezTo>
                  <a:pt x="19088" y="73638"/>
                  <a:pt x="46361" y="100911"/>
                  <a:pt x="79044" y="117316"/>
                </a:cubicBezTo>
                <a:lnTo>
                  <a:pt x="79133" y="117227"/>
                </a:lnTo>
                <a:cubicBezTo>
                  <a:pt x="82844" y="118988"/>
                  <a:pt x="86983" y="120000"/>
                  <a:pt x="91361" y="120000"/>
                </a:cubicBezTo>
                <a:cubicBezTo>
                  <a:pt x="107177" y="120000"/>
                  <a:pt x="120000" y="106361"/>
                  <a:pt x="120000" y="95455"/>
                </a:cubicBezTo>
                <a:cubicBezTo>
                  <a:pt x="120000" y="95438"/>
                  <a:pt x="120000" y="95427"/>
                  <a:pt x="120000" y="9541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38075" lIns="38075" spcFirstLastPara="1" rIns="38075" wrap="square" tIns="380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99">
              <a:solidFill>
                <a:srgbClr val="7F7F7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33" name="Google Shape;333;p35"/>
          <p:cNvSpPr/>
          <p:nvPr/>
        </p:nvSpPr>
        <p:spPr>
          <a:xfrm>
            <a:off x="5522784" y="2817655"/>
            <a:ext cx="13560000" cy="3679800"/>
          </a:xfrm>
          <a:prstGeom prst="rect">
            <a:avLst/>
          </a:prstGeom>
          <a:noFill/>
          <a:ln cap="flat" cmpd="sng" w="762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 Theme">
  <a:themeElements>
    <a:clrScheme name="Appsfactory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D8DCDC"/>
      </a:accent2>
      <a:accent3>
        <a:srgbClr val="4B5050"/>
      </a:accent3>
      <a:accent4>
        <a:srgbClr val="91969B"/>
      </a:accent4>
      <a:accent5>
        <a:srgbClr val="299AD3"/>
      </a:accent5>
      <a:accent6>
        <a:srgbClr val="C00000"/>
      </a:accent6>
      <a:hlink>
        <a:srgbClr val="C00000"/>
      </a:hlink>
      <a:folHlink>
        <a:srgbClr val="FF020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